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colors7.xml" ContentType="application/vnd.openxmlformats-officedocument.drawingml.diagramColors+xml"/>
  <Override PartName="/ppt/notesSlides/notesSlide11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colors6.xml" ContentType="application/vnd.openxmlformats-officedocument.drawingml.diagramColor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5"/>
  </p:notesMasterIdLst>
  <p:sldIdLst>
    <p:sldId id="260" r:id="rId2"/>
    <p:sldId id="263" r:id="rId3"/>
    <p:sldId id="264" r:id="rId4"/>
    <p:sldId id="292" r:id="rId5"/>
    <p:sldId id="265" r:id="rId6"/>
    <p:sldId id="266" r:id="rId7"/>
    <p:sldId id="296" r:id="rId8"/>
    <p:sldId id="289" r:id="rId9"/>
    <p:sldId id="269" r:id="rId10"/>
    <p:sldId id="293" r:id="rId11"/>
    <p:sldId id="294" r:id="rId12"/>
    <p:sldId id="291" r:id="rId13"/>
    <p:sldId id="28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FFFF"/>
    <a:srgbClr val="FF0066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4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B95A79-186B-4256-949B-24C1D14ECC42}" type="doc">
      <dgm:prSet loTypeId="urn:microsoft.com/office/officeart/2005/8/layout/process4" loCatId="process" qsTypeId="urn:microsoft.com/office/officeart/2005/8/quickstyle/simple2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45C7D3F7-D3FB-40E7-92CE-A34CC991B53E}" type="pres">
      <dgm:prSet presAssocID="{5AB95A79-186B-4256-949B-24C1D14ECC4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127A1EF0-BD58-45D6-86DB-47BA024DF39A}" type="presOf" srcId="{5AB95A79-186B-4256-949B-24C1D14ECC42}" destId="{45C7D3F7-D3FB-40E7-92CE-A34CC991B53E}" srcOrd="0" destOrd="0" presId="urn:microsoft.com/office/officeart/2005/8/layout/process4"/>
  </dgm:cxnLst>
  <dgm:bg/>
  <dgm:whole/>
  <dgm:extLst>
    <a:ext uri="http://schemas.microsoft.com/office/drawing/2008/diagram"/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9E2296-D7A2-4CF9-A461-F6F5C0B859D4}" type="doc">
      <dgm:prSet loTypeId="urn:microsoft.com/office/officeart/2005/8/layout/radial5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2E9FBA8-6BB9-4957-8301-D17728F17A56}">
      <dgm:prSet phldrT="[Text]" custT="1"/>
      <dgm:spPr/>
      <dgm:t>
        <a:bodyPr/>
        <a:lstStyle/>
        <a:p>
          <a:r>
            <a:rPr lang="en-US" sz="2000" dirty="0" err="1" smtClean="0"/>
            <a:t>Fabula</a:t>
          </a:r>
          <a:endParaRPr lang="en-US" sz="2000" dirty="0"/>
        </a:p>
      </dgm:t>
    </dgm:pt>
    <dgm:pt modelId="{D43B8C6A-3170-4950-8598-0F484359774A}" type="parTrans" cxnId="{1E51B710-0CE4-4691-BCFC-1EA28890257F}">
      <dgm:prSet/>
      <dgm:spPr/>
      <dgm:t>
        <a:bodyPr/>
        <a:lstStyle/>
        <a:p>
          <a:endParaRPr lang="en-US"/>
        </a:p>
      </dgm:t>
    </dgm:pt>
    <dgm:pt modelId="{ACE29364-5F94-402A-B64F-A3438C1D87EC}" type="sibTrans" cxnId="{1E51B710-0CE4-4691-BCFC-1EA28890257F}">
      <dgm:prSet/>
      <dgm:spPr/>
      <dgm:t>
        <a:bodyPr/>
        <a:lstStyle/>
        <a:p>
          <a:endParaRPr lang="en-US"/>
        </a:p>
      </dgm:t>
    </dgm:pt>
    <dgm:pt modelId="{33001757-1CC2-4004-91F8-1F9CDB06E02B}">
      <dgm:prSet phldrT="[Text]" custT="1"/>
      <dgm:spPr/>
      <dgm:t>
        <a:bodyPr/>
        <a:lstStyle/>
        <a:p>
          <a:r>
            <a:rPr lang="en-US" sz="1800" dirty="0" err="1" smtClean="0">
              <a:solidFill>
                <a:srgbClr val="FF0000"/>
              </a:solidFill>
            </a:rPr>
            <a:t>Naratiune</a:t>
          </a:r>
          <a:r>
            <a:rPr lang="en-US" sz="1800" dirty="0" smtClean="0"/>
            <a:t> </a:t>
          </a:r>
          <a:endParaRPr lang="en-US" sz="1800" dirty="0"/>
        </a:p>
      </dgm:t>
    </dgm:pt>
    <dgm:pt modelId="{845B295C-D5C9-45CD-913F-340F672D39B1}" type="parTrans" cxnId="{449D22FB-8723-4CBE-BBB4-A87FF9E251F1}">
      <dgm:prSet/>
      <dgm:spPr/>
      <dgm:t>
        <a:bodyPr/>
        <a:lstStyle/>
        <a:p>
          <a:endParaRPr lang="en-US"/>
        </a:p>
      </dgm:t>
    </dgm:pt>
    <dgm:pt modelId="{49D26020-E874-4A97-91B8-91353E293F96}" type="sibTrans" cxnId="{449D22FB-8723-4CBE-BBB4-A87FF9E251F1}">
      <dgm:prSet/>
      <dgm:spPr/>
      <dgm:t>
        <a:bodyPr/>
        <a:lstStyle/>
        <a:p>
          <a:endParaRPr lang="en-US"/>
        </a:p>
      </dgm:t>
    </dgm:pt>
    <dgm:pt modelId="{B4795988-F23F-4799-BC9C-3DA882505BED}">
      <dgm:prSet phldrT="[Text]" custT="1"/>
      <dgm:spPr/>
      <dgm:t>
        <a:bodyPr/>
        <a:lstStyle/>
        <a:p>
          <a:r>
            <a:rPr lang="en-US" sz="2000" dirty="0" err="1" smtClean="0">
              <a:solidFill>
                <a:srgbClr val="FF0000"/>
              </a:solidFill>
            </a:rPr>
            <a:t>Ironie</a:t>
          </a:r>
          <a:endParaRPr lang="en-US" sz="2000" dirty="0">
            <a:solidFill>
              <a:srgbClr val="FF0000"/>
            </a:solidFill>
          </a:endParaRPr>
        </a:p>
      </dgm:t>
    </dgm:pt>
    <dgm:pt modelId="{D0414756-FF89-4142-A1E4-443D67CD7E9B}" type="parTrans" cxnId="{0847CD91-24C9-459E-964A-1AAC642A51D5}">
      <dgm:prSet/>
      <dgm:spPr/>
      <dgm:t>
        <a:bodyPr/>
        <a:lstStyle/>
        <a:p>
          <a:endParaRPr lang="en-US"/>
        </a:p>
      </dgm:t>
    </dgm:pt>
    <dgm:pt modelId="{E4283C58-44A5-49C1-8843-A6E4EBD5ABBA}" type="sibTrans" cxnId="{0847CD91-24C9-459E-964A-1AAC642A51D5}">
      <dgm:prSet/>
      <dgm:spPr/>
      <dgm:t>
        <a:bodyPr/>
        <a:lstStyle/>
        <a:p>
          <a:endParaRPr lang="en-US"/>
        </a:p>
      </dgm:t>
    </dgm:pt>
    <dgm:pt modelId="{1A3E25A8-9A31-4FBE-AB41-547CE4BFA97F}">
      <dgm:prSet phldrT="[Text]" custT="1"/>
      <dgm:spPr/>
      <dgm:t>
        <a:bodyPr/>
        <a:lstStyle/>
        <a:p>
          <a:r>
            <a:rPr lang="en-US" sz="2000" dirty="0" err="1" smtClean="0">
              <a:solidFill>
                <a:srgbClr val="FF0000"/>
              </a:solidFill>
            </a:rPr>
            <a:t>Alegorie</a:t>
          </a:r>
          <a:endParaRPr lang="en-US" sz="2000" dirty="0" smtClean="0">
            <a:solidFill>
              <a:srgbClr val="FF0000"/>
            </a:solidFill>
          </a:endParaRPr>
        </a:p>
        <a:p>
          <a:endParaRPr lang="en-US" sz="2100" dirty="0"/>
        </a:p>
      </dgm:t>
    </dgm:pt>
    <dgm:pt modelId="{971F8993-B3E3-4E61-BD82-CEF1F81592C7}" type="parTrans" cxnId="{268FB527-7B5C-4BF2-870D-1888168800FD}">
      <dgm:prSet/>
      <dgm:spPr/>
      <dgm:t>
        <a:bodyPr/>
        <a:lstStyle/>
        <a:p>
          <a:endParaRPr lang="en-US"/>
        </a:p>
      </dgm:t>
    </dgm:pt>
    <dgm:pt modelId="{F5EEE2BA-AD55-4E76-BC98-AE4ABAE18786}" type="sibTrans" cxnId="{268FB527-7B5C-4BF2-870D-1888168800FD}">
      <dgm:prSet/>
      <dgm:spPr/>
      <dgm:t>
        <a:bodyPr/>
        <a:lstStyle/>
        <a:p>
          <a:endParaRPr lang="en-US"/>
        </a:p>
      </dgm:t>
    </dgm:pt>
    <dgm:pt modelId="{7D1C4287-A176-4A5B-93E1-6F6E408ADEA0}">
      <dgm:prSet phldrT="[Text]" custT="1"/>
      <dgm:spPr/>
      <dgm:t>
        <a:bodyPr/>
        <a:lstStyle/>
        <a:p>
          <a:r>
            <a:rPr lang="en-US" sz="2000" dirty="0" err="1" smtClean="0">
              <a:solidFill>
                <a:srgbClr val="FF0000"/>
              </a:solidFill>
            </a:rPr>
            <a:t>Morala</a:t>
          </a:r>
          <a:endParaRPr lang="en-US" sz="2000" dirty="0">
            <a:solidFill>
              <a:srgbClr val="FF0000"/>
            </a:solidFill>
          </a:endParaRPr>
        </a:p>
      </dgm:t>
    </dgm:pt>
    <dgm:pt modelId="{4C251FCA-CC5B-4C5B-9080-DAAF79ECD954}" type="parTrans" cxnId="{F6DC4DBA-5EFE-4695-BB6B-025BCEA8A8EC}">
      <dgm:prSet/>
      <dgm:spPr/>
      <dgm:t>
        <a:bodyPr/>
        <a:lstStyle/>
        <a:p>
          <a:endParaRPr lang="en-US"/>
        </a:p>
      </dgm:t>
    </dgm:pt>
    <dgm:pt modelId="{14AAF442-D1BD-4573-BD84-9CBAA6DAF9ED}" type="sibTrans" cxnId="{F6DC4DBA-5EFE-4695-BB6B-025BCEA8A8EC}">
      <dgm:prSet/>
      <dgm:spPr/>
      <dgm:t>
        <a:bodyPr/>
        <a:lstStyle/>
        <a:p>
          <a:endParaRPr lang="en-US"/>
        </a:p>
      </dgm:t>
    </dgm:pt>
    <dgm:pt modelId="{BF6BF909-410B-44F8-8263-6A694A2D165C}">
      <dgm:prSet phldrT="[Text]" custT="1"/>
      <dgm:spPr/>
      <dgm:t>
        <a:bodyPr/>
        <a:lstStyle/>
        <a:p>
          <a:r>
            <a:rPr lang="en-US" sz="1400" dirty="0" err="1" smtClean="0">
              <a:solidFill>
                <a:srgbClr val="FF0000"/>
              </a:solidFill>
            </a:rPr>
            <a:t>Personificare</a:t>
          </a:r>
          <a:endParaRPr lang="en-US" sz="1400" dirty="0">
            <a:solidFill>
              <a:srgbClr val="FF0000"/>
            </a:solidFill>
          </a:endParaRPr>
        </a:p>
      </dgm:t>
    </dgm:pt>
    <dgm:pt modelId="{C5F35B54-4C1A-43DF-BD66-9237822408B3}" type="parTrans" cxnId="{44E3BB21-23D9-4EDC-BF00-01595E5DF781}">
      <dgm:prSet/>
      <dgm:spPr/>
      <dgm:t>
        <a:bodyPr/>
        <a:lstStyle/>
        <a:p>
          <a:endParaRPr lang="en-US"/>
        </a:p>
      </dgm:t>
    </dgm:pt>
    <dgm:pt modelId="{1F8EC34C-808A-4A2C-9EEE-B82406109A02}" type="sibTrans" cxnId="{44E3BB21-23D9-4EDC-BF00-01595E5DF781}">
      <dgm:prSet/>
      <dgm:spPr/>
      <dgm:t>
        <a:bodyPr/>
        <a:lstStyle/>
        <a:p>
          <a:endParaRPr lang="en-US"/>
        </a:p>
      </dgm:t>
    </dgm:pt>
    <dgm:pt modelId="{718274B4-4586-4E79-A760-EC60A7C481C8}">
      <dgm:prSet phldrT="[Text]" custT="1"/>
      <dgm:spPr/>
      <dgm:t>
        <a:bodyPr/>
        <a:lstStyle/>
        <a:p>
          <a:r>
            <a:rPr lang="en-US" sz="2000" dirty="0" err="1" smtClean="0">
              <a:solidFill>
                <a:srgbClr val="FF0000"/>
              </a:solidFill>
            </a:rPr>
            <a:t>Arhaisme</a:t>
          </a:r>
          <a:endParaRPr lang="en-US" sz="2000" dirty="0">
            <a:solidFill>
              <a:srgbClr val="FF0000"/>
            </a:solidFill>
          </a:endParaRPr>
        </a:p>
      </dgm:t>
    </dgm:pt>
    <dgm:pt modelId="{AD9E3D42-9C80-4F3A-83F1-8CFDEEC9DE62}" type="parTrans" cxnId="{3D2DDC3D-643B-48D4-943F-ABA61E97CF87}">
      <dgm:prSet/>
      <dgm:spPr/>
      <dgm:t>
        <a:bodyPr/>
        <a:lstStyle/>
        <a:p>
          <a:endParaRPr lang="en-US"/>
        </a:p>
      </dgm:t>
    </dgm:pt>
    <dgm:pt modelId="{733D65B4-B6DC-477F-BB5B-F6811A2F2577}" type="sibTrans" cxnId="{3D2DDC3D-643B-48D4-943F-ABA61E97CF87}">
      <dgm:prSet/>
      <dgm:spPr/>
      <dgm:t>
        <a:bodyPr/>
        <a:lstStyle/>
        <a:p>
          <a:endParaRPr lang="en-US"/>
        </a:p>
      </dgm:t>
    </dgm:pt>
    <dgm:pt modelId="{34E7300C-B493-43D7-9FF7-EBF9F09F55E9}">
      <dgm:prSet phldrT="[Text]" custT="1"/>
      <dgm:spPr/>
      <dgm:t>
        <a:bodyPr/>
        <a:lstStyle/>
        <a:p>
          <a:r>
            <a:rPr lang="en-US" sz="2000" dirty="0" err="1" smtClean="0">
              <a:solidFill>
                <a:srgbClr val="FF0000"/>
              </a:solidFill>
            </a:rPr>
            <a:t>Personaj</a:t>
          </a:r>
          <a:endParaRPr lang="en-US" sz="2000" dirty="0">
            <a:solidFill>
              <a:srgbClr val="FF0000"/>
            </a:solidFill>
          </a:endParaRPr>
        </a:p>
      </dgm:t>
    </dgm:pt>
    <dgm:pt modelId="{E9A15B03-A7A1-4F80-8333-514EF38471B5}" type="parTrans" cxnId="{4958CB67-0F4D-4B99-9F08-CEE408183261}">
      <dgm:prSet/>
      <dgm:spPr/>
      <dgm:t>
        <a:bodyPr/>
        <a:lstStyle/>
        <a:p>
          <a:endParaRPr lang="en-US"/>
        </a:p>
      </dgm:t>
    </dgm:pt>
    <dgm:pt modelId="{05C62851-37FC-4DC8-98F2-8EA07B456480}" type="sibTrans" cxnId="{4958CB67-0F4D-4B99-9F08-CEE408183261}">
      <dgm:prSet/>
      <dgm:spPr/>
      <dgm:t>
        <a:bodyPr/>
        <a:lstStyle/>
        <a:p>
          <a:endParaRPr lang="en-US"/>
        </a:p>
      </dgm:t>
    </dgm:pt>
    <dgm:pt modelId="{7F7C93FC-CFF4-4594-9402-D80A32B92B74}">
      <dgm:prSet phldrT="[Text]" custT="1"/>
      <dgm:spPr/>
      <dgm:t>
        <a:bodyPr/>
        <a:lstStyle/>
        <a:p>
          <a:r>
            <a:rPr lang="en-US" sz="2000" dirty="0" err="1" smtClean="0">
              <a:solidFill>
                <a:srgbClr val="FF0000"/>
              </a:solidFill>
            </a:rPr>
            <a:t>Descriere</a:t>
          </a:r>
          <a:endParaRPr lang="en-US" sz="2000" dirty="0">
            <a:solidFill>
              <a:srgbClr val="FF0000"/>
            </a:solidFill>
          </a:endParaRPr>
        </a:p>
      </dgm:t>
    </dgm:pt>
    <dgm:pt modelId="{3AF60072-B79F-4BC9-B8E1-C4594C31D5AD}" type="parTrans" cxnId="{DB4D5823-FA39-4B53-9729-8CADC0F9BF94}">
      <dgm:prSet/>
      <dgm:spPr/>
      <dgm:t>
        <a:bodyPr/>
        <a:lstStyle/>
        <a:p>
          <a:endParaRPr lang="en-US"/>
        </a:p>
      </dgm:t>
    </dgm:pt>
    <dgm:pt modelId="{07CEF586-D46A-4C60-AEDB-F9D8DA367290}" type="sibTrans" cxnId="{DB4D5823-FA39-4B53-9729-8CADC0F9BF94}">
      <dgm:prSet/>
      <dgm:spPr/>
      <dgm:t>
        <a:bodyPr/>
        <a:lstStyle/>
        <a:p>
          <a:endParaRPr lang="en-US"/>
        </a:p>
      </dgm:t>
    </dgm:pt>
    <dgm:pt modelId="{BD03C02B-B11D-4C63-A3A4-DCA364B95A39}">
      <dgm:prSet phldrT="[Text]" custT="1"/>
      <dgm:spPr/>
      <dgm:t>
        <a:bodyPr/>
        <a:lstStyle/>
        <a:p>
          <a:r>
            <a:rPr lang="en-US" sz="2000" dirty="0" smtClean="0">
              <a:solidFill>
                <a:srgbClr val="FF0000"/>
              </a:solidFill>
            </a:rPr>
            <a:t>Gen epic</a:t>
          </a:r>
          <a:endParaRPr lang="en-US" sz="2000" dirty="0">
            <a:solidFill>
              <a:srgbClr val="FF0000"/>
            </a:solidFill>
          </a:endParaRPr>
        </a:p>
      </dgm:t>
    </dgm:pt>
    <dgm:pt modelId="{79E1EFCC-FE74-4B88-AE40-C740FC08F198}" type="parTrans" cxnId="{ACDC65FF-4B02-4DB5-A5F1-F32FA6206578}">
      <dgm:prSet/>
      <dgm:spPr/>
      <dgm:t>
        <a:bodyPr/>
        <a:lstStyle/>
        <a:p>
          <a:endParaRPr lang="en-US"/>
        </a:p>
      </dgm:t>
    </dgm:pt>
    <dgm:pt modelId="{057BE8DD-B5C2-4A80-817E-6000D969A4BC}" type="sibTrans" cxnId="{ACDC65FF-4B02-4DB5-A5F1-F32FA6206578}">
      <dgm:prSet/>
      <dgm:spPr/>
      <dgm:t>
        <a:bodyPr/>
        <a:lstStyle/>
        <a:p>
          <a:endParaRPr lang="en-US"/>
        </a:p>
      </dgm:t>
    </dgm:pt>
    <dgm:pt modelId="{E617DBF6-1DA5-4970-8116-332870F1F104}">
      <dgm:prSet phldrT="[Text]" custT="1"/>
      <dgm:spPr/>
      <dgm:t>
        <a:bodyPr/>
        <a:lstStyle/>
        <a:p>
          <a:r>
            <a:rPr lang="en-US" sz="2000" dirty="0" smtClean="0">
              <a:solidFill>
                <a:srgbClr val="FF0000"/>
              </a:solidFill>
            </a:rPr>
            <a:t>Dialog</a:t>
          </a:r>
          <a:endParaRPr lang="en-US" sz="2000" dirty="0">
            <a:solidFill>
              <a:srgbClr val="FF0000"/>
            </a:solidFill>
          </a:endParaRPr>
        </a:p>
      </dgm:t>
    </dgm:pt>
    <dgm:pt modelId="{FF47079E-10CB-49E7-AD15-A6128BDAB5A0}" type="parTrans" cxnId="{4E8D1CA0-9625-435C-8F29-60624A70C35F}">
      <dgm:prSet/>
      <dgm:spPr/>
      <dgm:t>
        <a:bodyPr/>
        <a:lstStyle/>
        <a:p>
          <a:endParaRPr lang="en-US"/>
        </a:p>
      </dgm:t>
    </dgm:pt>
    <dgm:pt modelId="{E1F84555-7A9F-4D2D-96B0-FEBEAB6F8FFA}" type="sibTrans" cxnId="{4E8D1CA0-9625-435C-8F29-60624A70C35F}">
      <dgm:prSet/>
      <dgm:spPr/>
      <dgm:t>
        <a:bodyPr/>
        <a:lstStyle/>
        <a:p>
          <a:endParaRPr lang="en-US"/>
        </a:p>
      </dgm:t>
    </dgm:pt>
    <dgm:pt modelId="{5280A524-4A38-48E5-8BF9-7823B75DF7C5}">
      <dgm:prSet phldrT="[Text]" custT="1"/>
      <dgm:spPr/>
      <dgm:t>
        <a:bodyPr/>
        <a:lstStyle/>
        <a:p>
          <a:r>
            <a:rPr lang="en-US" sz="2000" dirty="0" smtClean="0">
              <a:solidFill>
                <a:srgbClr val="FF0000"/>
              </a:solidFill>
            </a:rPr>
            <a:t>Monolog</a:t>
          </a:r>
          <a:endParaRPr lang="en-US" sz="2000" dirty="0">
            <a:solidFill>
              <a:srgbClr val="FF0000"/>
            </a:solidFill>
          </a:endParaRPr>
        </a:p>
      </dgm:t>
    </dgm:pt>
    <dgm:pt modelId="{8E0DDEF4-49F4-43C4-9961-E7BCBDEC55D9}" type="parTrans" cxnId="{7E8A5C94-396F-4F42-A4C3-DE46537CBECA}">
      <dgm:prSet/>
      <dgm:spPr/>
      <dgm:t>
        <a:bodyPr/>
        <a:lstStyle/>
        <a:p>
          <a:endParaRPr lang="en-US"/>
        </a:p>
      </dgm:t>
    </dgm:pt>
    <dgm:pt modelId="{69C18CF2-2089-4245-BF83-F92D0AEF4FAF}" type="sibTrans" cxnId="{7E8A5C94-396F-4F42-A4C3-DE46537CBECA}">
      <dgm:prSet/>
      <dgm:spPr/>
      <dgm:t>
        <a:bodyPr/>
        <a:lstStyle/>
        <a:p>
          <a:endParaRPr lang="en-US"/>
        </a:p>
      </dgm:t>
    </dgm:pt>
    <dgm:pt modelId="{AEC4DA9D-A135-4877-8D81-0AAE29B8DDE9}" type="pres">
      <dgm:prSet presAssocID="{EA9E2296-D7A2-4CF9-A461-F6F5C0B859D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0C5F86-555D-4381-867C-9C06060F722E}" type="pres">
      <dgm:prSet presAssocID="{C2E9FBA8-6BB9-4957-8301-D17728F17A56}" presName="centerShape" presStyleLbl="node0" presStyleIdx="0" presStyleCnt="1" custScaleX="175208" custScaleY="125868" custLinFactNeighborX="708" custLinFactNeighborY="-305"/>
      <dgm:spPr/>
      <dgm:t>
        <a:bodyPr/>
        <a:lstStyle/>
        <a:p>
          <a:endParaRPr lang="en-US"/>
        </a:p>
      </dgm:t>
    </dgm:pt>
    <dgm:pt modelId="{C2742CB3-A527-4AE9-AEF6-A01E399CC2B3}" type="pres">
      <dgm:prSet presAssocID="{845B295C-D5C9-45CD-913F-340F672D39B1}" presName="parTrans" presStyleLbl="sibTrans2D1" presStyleIdx="0" presStyleCnt="11" custScaleX="175208" custScaleY="125868"/>
      <dgm:spPr/>
      <dgm:t>
        <a:bodyPr/>
        <a:lstStyle/>
        <a:p>
          <a:endParaRPr lang="en-US"/>
        </a:p>
      </dgm:t>
    </dgm:pt>
    <dgm:pt modelId="{6E9C372C-ED57-4186-92FB-CCE03E350267}" type="pres">
      <dgm:prSet presAssocID="{845B295C-D5C9-45CD-913F-340F672D39B1}" presName="connectorText" presStyleLbl="sibTrans2D1" presStyleIdx="0" presStyleCnt="11"/>
      <dgm:spPr/>
      <dgm:t>
        <a:bodyPr/>
        <a:lstStyle/>
        <a:p>
          <a:endParaRPr lang="en-US"/>
        </a:p>
      </dgm:t>
    </dgm:pt>
    <dgm:pt modelId="{305869C7-3CA8-4512-9E6F-203571503BE2}" type="pres">
      <dgm:prSet presAssocID="{33001757-1CC2-4004-91F8-1F9CDB06E02B}" presName="node" presStyleLbl="node1" presStyleIdx="0" presStyleCnt="11" custScaleX="169050" custScaleY="1207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BC79BE-E0D3-40BF-A051-263E4A63AC91}" type="pres">
      <dgm:prSet presAssocID="{3AF60072-B79F-4BC9-B8E1-C4594C31D5AD}" presName="parTrans" presStyleLbl="sibTrans2D1" presStyleIdx="1" presStyleCnt="11" custScaleX="175208" custScaleY="125868"/>
      <dgm:spPr/>
      <dgm:t>
        <a:bodyPr/>
        <a:lstStyle/>
        <a:p>
          <a:endParaRPr lang="en-US"/>
        </a:p>
      </dgm:t>
    </dgm:pt>
    <dgm:pt modelId="{B66509ED-B132-4745-AC26-F89EDA83DF36}" type="pres">
      <dgm:prSet presAssocID="{3AF60072-B79F-4BC9-B8E1-C4594C31D5AD}" presName="connectorText" presStyleLbl="sibTrans2D1" presStyleIdx="1" presStyleCnt="11"/>
      <dgm:spPr/>
      <dgm:t>
        <a:bodyPr/>
        <a:lstStyle/>
        <a:p>
          <a:endParaRPr lang="en-US"/>
        </a:p>
      </dgm:t>
    </dgm:pt>
    <dgm:pt modelId="{199EBEE5-45CF-401E-BEF9-80184760D8D3}" type="pres">
      <dgm:prSet presAssocID="{7F7C93FC-CFF4-4594-9402-D80A32B92B74}" presName="node" presStyleLbl="node1" presStyleIdx="1" presStyleCnt="11" custScaleX="175208" custScaleY="125868" custRadScaleRad="124375" custRadScaleInc="500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524F40-436E-4087-852E-C5025956DDFB}" type="pres">
      <dgm:prSet presAssocID="{FF47079E-10CB-49E7-AD15-A6128BDAB5A0}" presName="parTrans" presStyleLbl="sibTrans2D1" presStyleIdx="2" presStyleCnt="11" custScaleX="175208" custScaleY="125868"/>
      <dgm:spPr/>
      <dgm:t>
        <a:bodyPr/>
        <a:lstStyle/>
        <a:p>
          <a:endParaRPr lang="en-US"/>
        </a:p>
      </dgm:t>
    </dgm:pt>
    <dgm:pt modelId="{43C71507-EF68-4352-A4B2-1FDF5F398896}" type="pres">
      <dgm:prSet presAssocID="{FF47079E-10CB-49E7-AD15-A6128BDAB5A0}" presName="connectorText" presStyleLbl="sibTrans2D1" presStyleIdx="2" presStyleCnt="11"/>
      <dgm:spPr/>
      <dgm:t>
        <a:bodyPr/>
        <a:lstStyle/>
        <a:p>
          <a:endParaRPr lang="en-US"/>
        </a:p>
      </dgm:t>
    </dgm:pt>
    <dgm:pt modelId="{27ED50EE-42B7-4C2C-AAB0-DDE358A8EB37}" type="pres">
      <dgm:prSet presAssocID="{E617DBF6-1DA5-4970-8116-332870F1F104}" presName="node" presStyleLbl="node1" presStyleIdx="2" presStyleCnt="11" custScaleX="175208" custScaleY="125868" custRadScaleRad="133345" custRadScaleInc="380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D6A3E3-DE8D-4AC4-9467-BC63030D651A}" type="pres">
      <dgm:prSet presAssocID="{8E0DDEF4-49F4-43C4-9961-E7BCBDEC55D9}" presName="parTrans" presStyleLbl="sibTrans2D1" presStyleIdx="3" presStyleCnt="11" custScaleX="175208" custScaleY="125868"/>
      <dgm:spPr/>
      <dgm:t>
        <a:bodyPr/>
        <a:lstStyle/>
        <a:p>
          <a:endParaRPr lang="en-US"/>
        </a:p>
      </dgm:t>
    </dgm:pt>
    <dgm:pt modelId="{A7CABF18-6C03-40CB-861E-D36ED67C199C}" type="pres">
      <dgm:prSet presAssocID="{8E0DDEF4-49F4-43C4-9961-E7BCBDEC55D9}" presName="connectorText" presStyleLbl="sibTrans2D1" presStyleIdx="3" presStyleCnt="11"/>
      <dgm:spPr/>
      <dgm:t>
        <a:bodyPr/>
        <a:lstStyle/>
        <a:p>
          <a:endParaRPr lang="en-US"/>
        </a:p>
      </dgm:t>
    </dgm:pt>
    <dgm:pt modelId="{5647BA8F-5792-4DFB-AA9E-AFF857E85EEC}" type="pres">
      <dgm:prSet presAssocID="{5280A524-4A38-48E5-8BF9-7823B75DF7C5}" presName="node" presStyleLbl="node1" presStyleIdx="3" presStyleCnt="11" custScaleX="175208" custScaleY="125868" custRadScaleRad="131671" custRadScaleInc="49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F59C23-70E7-44DA-9F76-48548AFBC224}" type="pres">
      <dgm:prSet presAssocID="{AD9E3D42-9C80-4F3A-83F1-8CFDEEC9DE62}" presName="parTrans" presStyleLbl="sibTrans2D1" presStyleIdx="4" presStyleCnt="11" custScaleX="175208" custScaleY="125868"/>
      <dgm:spPr/>
      <dgm:t>
        <a:bodyPr/>
        <a:lstStyle/>
        <a:p>
          <a:endParaRPr lang="en-US"/>
        </a:p>
      </dgm:t>
    </dgm:pt>
    <dgm:pt modelId="{923449FC-24FB-45A3-B821-DD1B16F87FE5}" type="pres">
      <dgm:prSet presAssocID="{AD9E3D42-9C80-4F3A-83F1-8CFDEEC9DE62}" presName="connectorText" presStyleLbl="sibTrans2D1" presStyleIdx="4" presStyleCnt="11"/>
      <dgm:spPr/>
      <dgm:t>
        <a:bodyPr/>
        <a:lstStyle/>
        <a:p>
          <a:endParaRPr lang="en-US"/>
        </a:p>
      </dgm:t>
    </dgm:pt>
    <dgm:pt modelId="{13183C4B-0F5E-4DEB-ABDA-D8853053365D}" type="pres">
      <dgm:prSet presAssocID="{718274B4-4586-4E79-A760-EC60A7C481C8}" presName="node" presStyleLbl="node1" presStyleIdx="4" presStyleCnt="11" custScaleX="175208" custScaleY="125868" custRadScaleRad="143688" custRadScaleInc="-444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05B691-4329-4D6F-A524-DC959862BF51}" type="pres">
      <dgm:prSet presAssocID="{4C251FCA-CC5B-4C5B-9080-DAAF79ECD954}" presName="parTrans" presStyleLbl="sibTrans2D1" presStyleIdx="5" presStyleCnt="11" custScaleX="175208" custScaleY="125868"/>
      <dgm:spPr/>
      <dgm:t>
        <a:bodyPr/>
        <a:lstStyle/>
        <a:p>
          <a:endParaRPr lang="en-US"/>
        </a:p>
      </dgm:t>
    </dgm:pt>
    <dgm:pt modelId="{7ED63F88-861C-4555-8D37-0E4B8EA14A96}" type="pres">
      <dgm:prSet presAssocID="{4C251FCA-CC5B-4C5B-9080-DAAF79ECD954}" presName="connectorText" presStyleLbl="sibTrans2D1" presStyleIdx="5" presStyleCnt="11"/>
      <dgm:spPr/>
      <dgm:t>
        <a:bodyPr/>
        <a:lstStyle/>
        <a:p>
          <a:endParaRPr lang="en-US"/>
        </a:p>
      </dgm:t>
    </dgm:pt>
    <dgm:pt modelId="{A29A5498-FB89-4A59-A857-641F703029D6}" type="pres">
      <dgm:prSet presAssocID="{7D1C4287-A176-4A5B-93E1-6F6E408ADEA0}" presName="node" presStyleLbl="node1" presStyleIdx="5" presStyleCnt="11" custScaleX="175208" custScaleY="125868" custRadScaleRad="104785" custRadScaleInc="-364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83BB2D-DE42-48F3-9807-D005F8AF2138}" type="pres">
      <dgm:prSet presAssocID="{D0414756-FF89-4142-A1E4-443D67CD7E9B}" presName="parTrans" presStyleLbl="sibTrans2D1" presStyleIdx="6" presStyleCnt="11" custScaleX="175208" custScaleY="125868"/>
      <dgm:spPr/>
      <dgm:t>
        <a:bodyPr/>
        <a:lstStyle/>
        <a:p>
          <a:endParaRPr lang="en-US"/>
        </a:p>
      </dgm:t>
    </dgm:pt>
    <dgm:pt modelId="{659499EF-3D2E-421A-879F-D55757679FF9}" type="pres">
      <dgm:prSet presAssocID="{D0414756-FF89-4142-A1E4-443D67CD7E9B}" presName="connectorText" presStyleLbl="sibTrans2D1" presStyleIdx="6" presStyleCnt="11"/>
      <dgm:spPr/>
      <dgm:t>
        <a:bodyPr/>
        <a:lstStyle/>
        <a:p>
          <a:endParaRPr lang="en-US"/>
        </a:p>
      </dgm:t>
    </dgm:pt>
    <dgm:pt modelId="{E0964ED9-11FB-441C-B6D4-CD2959E972E0}" type="pres">
      <dgm:prSet presAssocID="{B4795988-F23F-4799-BC9C-3DA882505BED}" presName="node" presStyleLbl="node1" presStyleIdx="6" presStyleCnt="11" custScaleX="175208" custScaleY="125868" custRadScaleRad="104874" custRadScaleInc="371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B8D31D-5284-4133-812F-9E2C9A5B03F4}" type="pres">
      <dgm:prSet presAssocID="{C5F35B54-4C1A-43DF-BD66-9237822408B3}" presName="parTrans" presStyleLbl="sibTrans2D1" presStyleIdx="7" presStyleCnt="11" custScaleX="175208" custScaleY="125868"/>
      <dgm:spPr/>
      <dgm:t>
        <a:bodyPr/>
        <a:lstStyle/>
        <a:p>
          <a:endParaRPr lang="en-US"/>
        </a:p>
      </dgm:t>
    </dgm:pt>
    <dgm:pt modelId="{2E12D92A-809B-4B5E-9364-936360353F56}" type="pres">
      <dgm:prSet presAssocID="{C5F35B54-4C1A-43DF-BD66-9237822408B3}" presName="connectorText" presStyleLbl="sibTrans2D1" presStyleIdx="7" presStyleCnt="11"/>
      <dgm:spPr/>
      <dgm:t>
        <a:bodyPr/>
        <a:lstStyle/>
        <a:p>
          <a:endParaRPr lang="en-US"/>
        </a:p>
      </dgm:t>
    </dgm:pt>
    <dgm:pt modelId="{DBCB4EE3-00A4-4CDC-BFC2-4AFF1B83C737}" type="pres">
      <dgm:prSet presAssocID="{BF6BF909-410B-44F8-8263-6A694A2D165C}" presName="node" presStyleLbl="node1" presStyleIdx="7" presStyleCnt="11" custScaleX="175208" custScaleY="125868" custRadScaleRad="141003" custRadScaleInc="400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87EE5-8EB7-4A1C-A14B-6A414603C1F2}" type="pres">
      <dgm:prSet presAssocID="{971F8993-B3E3-4E61-BD82-CEF1F81592C7}" presName="parTrans" presStyleLbl="sibTrans2D1" presStyleIdx="8" presStyleCnt="11" custScaleX="175208" custScaleY="125868"/>
      <dgm:spPr/>
      <dgm:t>
        <a:bodyPr/>
        <a:lstStyle/>
        <a:p>
          <a:endParaRPr lang="en-US"/>
        </a:p>
      </dgm:t>
    </dgm:pt>
    <dgm:pt modelId="{60428685-F556-4A1E-80FF-3B1999385CDD}" type="pres">
      <dgm:prSet presAssocID="{971F8993-B3E3-4E61-BD82-CEF1F81592C7}" presName="connectorText" presStyleLbl="sibTrans2D1" presStyleIdx="8" presStyleCnt="11"/>
      <dgm:spPr/>
      <dgm:t>
        <a:bodyPr/>
        <a:lstStyle/>
        <a:p>
          <a:endParaRPr lang="en-US"/>
        </a:p>
      </dgm:t>
    </dgm:pt>
    <dgm:pt modelId="{2CC74638-8272-43D1-B5F2-646737BB9C20}" type="pres">
      <dgm:prSet presAssocID="{1A3E25A8-9A31-4FBE-AB41-547CE4BFA97F}" presName="node" presStyleLbl="node1" presStyleIdx="8" presStyleCnt="11" custScaleX="173885" custScaleY="118301" custRadScaleRad="135904" custRadScaleInc="-79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643778-7437-4DE7-8D9F-CF2FA6B748BF}" type="pres">
      <dgm:prSet presAssocID="{E9A15B03-A7A1-4F80-8333-514EF38471B5}" presName="parTrans" presStyleLbl="sibTrans2D1" presStyleIdx="9" presStyleCnt="11" custScaleX="175208" custScaleY="125868"/>
      <dgm:spPr/>
      <dgm:t>
        <a:bodyPr/>
        <a:lstStyle/>
        <a:p>
          <a:endParaRPr lang="en-US"/>
        </a:p>
      </dgm:t>
    </dgm:pt>
    <dgm:pt modelId="{DAD539FC-4199-4651-B7ED-4557417BDFED}" type="pres">
      <dgm:prSet presAssocID="{E9A15B03-A7A1-4F80-8333-514EF38471B5}" presName="connectorText" presStyleLbl="sibTrans2D1" presStyleIdx="9" presStyleCnt="11"/>
      <dgm:spPr/>
      <dgm:t>
        <a:bodyPr/>
        <a:lstStyle/>
        <a:p>
          <a:endParaRPr lang="en-US"/>
        </a:p>
      </dgm:t>
    </dgm:pt>
    <dgm:pt modelId="{135069A5-8C21-4F51-91BE-33F749BA5250}" type="pres">
      <dgm:prSet presAssocID="{34E7300C-B493-43D7-9FF7-EBF9F09F55E9}" presName="node" presStyleLbl="node1" presStyleIdx="9" presStyleCnt="11" custScaleX="175613" custScaleY="117225" custRadScaleRad="140662" custRadScaleInc="-391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4B1BFD-AC6B-490D-ABBD-68995467EB66}" type="pres">
      <dgm:prSet presAssocID="{79E1EFCC-FE74-4B88-AE40-C740FC08F198}" presName="parTrans" presStyleLbl="sibTrans2D1" presStyleIdx="10" presStyleCnt="11" custScaleX="175208" custScaleY="125868"/>
      <dgm:spPr/>
      <dgm:t>
        <a:bodyPr/>
        <a:lstStyle/>
        <a:p>
          <a:endParaRPr lang="en-US"/>
        </a:p>
      </dgm:t>
    </dgm:pt>
    <dgm:pt modelId="{1DD700F7-E943-4C4E-90E2-49C72718B648}" type="pres">
      <dgm:prSet presAssocID="{79E1EFCC-FE74-4B88-AE40-C740FC08F198}" presName="connectorText" presStyleLbl="sibTrans2D1" presStyleIdx="10" presStyleCnt="11"/>
      <dgm:spPr/>
      <dgm:t>
        <a:bodyPr/>
        <a:lstStyle/>
        <a:p>
          <a:endParaRPr lang="en-US"/>
        </a:p>
      </dgm:t>
    </dgm:pt>
    <dgm:pt modelId="{EB02D872-A721-457D-A84A-C37AB5565D21}" type="pres">
      <dgm:prSet presAssocID="{BD03C02B-B11D-4C63-A3A4-DCA364B95A39}" presName="node" presStyleLbl="node1" presStyleIdx="10" presStyleCnt="11" custScaleX="175208" custScaleY="125868" custRadScaleRad="119631" custRadScaleInc="-495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FF99EA-8A0C-47F4-9E49-EA618B049B66}" type="presOf" srcId="{E9A15B03-A7A1-4F80-8333-514EF38471B5}" destId="{DAD539FC-4199-4651-B7ED-4557417BDFED}" srcOrd="1" destOrd="0" presId="urn:microsoft.com/office/officeart/2005/8/layout/radial5"/>
    <dgm:cxn modelId="{8F3C3610-0435-42E8-8D11-6ED9F472A620}" type="presOf" srcId="{4C251FCA-CC5B-4C5B-9080-DAAF79ECD954}" destId="{3205B691-4329-4D6F-A524-DC959862BF51}" srcOrd="0" destOrd="0" presId="urn:microsoft.com/office/officeart/2005/8/layout/radial5"/>
    <dgm:cxn modelId="{1E51B710-0CE4-4691-BCFC-1EA28890257F}" srcId="{EA9E2296-D7A2-4CF9-A461-F6F5C0B859D4}" destId="{C2E9FBA8-6BB9-4957-8301-D17728F17A56}" srcOrd="0" destOrd="0" parTransId="{D43B8C6A-3170-4950-8598-0F484359774A}" sibTransId="{ACE29364-5F94-402A-B64F-A3438C1D87EC}"/>
    <dgm:cxn modelId="{5CACF6FD-7F4A-4CBF-BE15-12CEE7EDD85A}" type="presOf" srcId="{FF47079E-10CB-49E7-AD15-A6128BDAB5A0}" destId="{43C71507-EF68-4352-A4B2-1FDF5F398896}" srcOrd="1" destOrd="0" presId="urn:microsoft.com/office/officeart/2005/8/layout/radial5"/>
    <dgm:cxn modelId="{B93BD19B-AB31-433C-8C8C-D666B183B3B8}" type="presOf" srcId="{EA9E2296-D7A2-4CF9-A461-F6F5C0B859D4}" destId="{AEC4DA9D-A135-4877-8D81-0AAE29B8DDE9}" srcOrd="0" destOrd="0" presId="urn:microsoft.com/office/officeart/2005/8/layout/radial5"/>
    <dgm:cxn modelId="{7472AB7A-C26D-40A2-8D71-1AC3CBAD87F3}" type="presOf" srcId="{33001757-1CC2-4004-91F8-1F9CDB06E02B}" destId="{305869C7-3CA8-4512-9E6F-203571503BE2}" srcOrd="0" destOrd="0" presId="urn:microsoft.com/office/officeart/2005/8/layout/radial5"/>
    <dgm:cxn modelId="{AA0EC22B-5015-4A77-9B71-38B5610F9325}" type="presOf" srcId="{718274B4-4586-4E79-A760-EC60A7C481C8}" destId="{13183C4B-0F5E-4DEB-ABDA-D8853053365D}" srcOrd="0" destOrd="0" presId="urn:microsoft.com/office/officeart/2005/8/layout/radial5"/>
    <dgm:cxn modelId="{E19F0513-0548-4A48-81A7-BE50FED5017D}" type="presOf" srcId="{BD03C02B-B11D-4C63-A3A4-DCA364B95A39}" destId="{EB02D872-A721-457D-A84A-C37AB5565D21}" srcOrd="0" destOrd="0" presId="urn:microsoft.com/office/officeart/2005/8/layout/radial5"/>
    <dgm:cxn modelId="{D66009B0-371D-4962-8748-80D98A4AAC14}" type="presOf" srcId="{1A3E25A8-9A31-4FBE-AB41-547CE4BFA97F}" destId="{2CC74638-8272-43D1-B5F2-646737BB9C20}" srcOrd="0" destOrd="0" presId="urn:microsoft.com/office/officeart/2005/8/layout/radial5"/>
    <dgm:cxn modelId="{0847CD91-24C9-459E-964A-1AAC642A51D5}" srcId="{C2E9FBA8-6BB9-4957-8301-D17728F17A56}" destId="{B4795988-F23F-4799-BC9C-3DA882505BED}" srcOrd="6" destOrd="0" parTransId="{D0414756-FF89-4142-A1E4-443D67CD7E9B}" sibTransId="{E4283C58-44A5-49C1-8843-A6E4EBD5ABBA}"/>
    <dgm:cxn modelId="{6D507B1B-085A-42B4-BB3E-88754DCF406D}" type="presOf" srcId="{C2E9FBA8-6BB9-4957-8301-D17728F17A56}" destId="{7A0C5F86-555D-4381-867C-9C06060F722E}" srcOrd="0" destOrd="0" presId="urn:microsoft.com/office/officeart/2005/8/layout/radial5"/>
    <dgm:cxn modelId="{73D6BA4B-DFF1-443D-BA00-BE2784587E54}" type="presOf" srcId="{FF47079E-10CB-49E7-AD15-A6128BDAB5A0}" destId="{EF524F40-436E-4087-852E-C5025956DDFB}" srcOrd="0" destOrd="0" presId="urn:microsoft.com/office/officeart/2005/8/layout/radial5"/>
    <dgm:cxn modelId="{41AAEC0D-E78F-4B2B-9C42-81293F6D1C8E}" type="presOf" srcId="{971F8993-B3E3-4E61-BD82-CEF1F81592C7}" destId="{15087EE5-8EB7-4A1C-A14B-6A414603C1F2}" srcOrd="0" destOrd="0" presId="urn:microsoft.com/office/officeart/2005/8/layout/radial5"/>
    <dgm:cxn modelId="{F0FF6877-2EA4-4816-87F0-E7A0B7127D59}" type="presOf" srcId="{845B295C-D5C9-45CD-913F-340F672D39B1}" destId="{6E9C372C-ED57-4186-92FB-CCE03E350267}" srcOrd="1" destOrd="0" presId="urn:microsoft.com/office/officeart/2005/8/layout/radial5"/>
    <dgm:cxn modelId="{4E8D1CA0-9625-435C-8F29-60624A70C35F}" srcId="{C2E9FBA8-6BB9-4957-8301-D17728F17A56}" destId="{E617DBF6-1DA5-4970-8116-332870F1F104}" srcOrd="2" destOrd="0" parTransId="{FF47079E-10CB-49E7-AD15-A6128BDAB5A0}" sibTransId="{E1F84555-7A9F-4D2D-96B0-FEBEAB6F8FFA}"/>
    <dgm:cxn modelId="{7E8A5C94-396F-4F42-A4C3-DE46537CBECA}" srcId="{C2E9FBA8-6BB9-4957-8301-D17728F17A56}" destId="{5280A524-4A38-48E5-8BF9-7823B75DF7C5}" srcOrd="3" destOrd="0" parTransId="{8E0DDEF4-49F4-43C4-9961-E7BCBDEC55D9}" sibTransId="{69C18CF2-2089-4245-BF83-F92D0AEF4FAF}"/>
    <dgm:cxn modelId="{4958CB67-0F4D-4B99-9F08-CEE408183261}" srcId="{C2E9FBA8-6BB9-4957-8301-D17728F17A56}" destId="{34E7300C-B493-43D7-9FF7-EBF9F09F55E9}" srcOrd="9" destOrd="0" parTransId="{E9A15B03-A7A1-4F80-8333-514EF38471B5}" sibTransId="{05C62851-37FC-4DC8-98F2-8EA07B456480}"/>
    <dgm:cxn modelId="{ACDC65FF-4B02-4DB5-A5F1-F32FA6206578}" srcId="{C2E9FBA8-6BB9-4957-8301-D17728F17A56}" destId="{BD03C02B-B11D-4C63-A3A4-DCA364B95A39}" srcOrd="10" destOrd="0" parTransId="{79E1EFCC-FE74-4B88-AE40-C740FC08F198}" sibTransId="{057BE8DD-B5C2-4A80-817E-6000D969A4BC}"/>
    <dgm:cxn modelId="{4FA65E5E-32F2-4ED8-829F-3A5128CAB31C}" type="presOf" srcId="{AD9E3D42-9C80-4F3A-83F1-8CFDEEC9DE62}" destId="{07F59C23-70E7-44DA-9F76-48548AFBC224}" srcOrd="0" destOrd="0" presId="urn:microsoft.com/office/officeart/2005/8/layout/radial5"/>
    <dgm:cxn modelId="{3931E929-36E4-47B4-B75A-8C62E100D8FF}" type="presOf" srcId="{C5F35B54-4C1A-43DF-BD66-9237822408B3}" destId="{2E12D92A-809B-4B5E-9364-936360353F56}" srcOrd="1" destOrd="0" presId="urn:microsoft.com/office/officeart/2005/8/layout/radial5"/>
    <dgm:cxn modelId="{C6AB0BBE-F320-4A58-B79F-EC4BB01D62D6}" type="presOf" srcId="{C5F35B54-4C1A-43DF-BD66-9237822408B3}" destId="{63B8D31D-5284-4133-812F-9E2C9A5B03F4}" srcOrd="0" destOrd="0" presId="urn:microsoft.com/office/officeart/2005/8/layout/radial5"/>
    <dgm:cxn modelId="{0FB0021D-FA4E-45B0-A6A1-E5C3D24A26E2}" type="presOf" srcId="{79E1EFCC-FE74-4B88-AE40-C740FC08F198}" destId="{F04B1BFD-AC6B-490D-ABBD-68995467EB66}" srcOrd="0" destOrd="0" presId="urn:microsoft.com/office/officeart/2005/8/layout/radial5"/>
    <dgm:cxn modelId="{412C00E6-D624-4C0E-83E7-C1A2EA58327B}" type="presOf" srcId="{8E0DDEF4-49F4-43C4-9961-E7BCBDEC55D9}" destId="{A7CABF18-6C03-40CB-861E-D36ED67C199C}" srcOrd="1" destOrd="0" presId="urn:microsoft.com/office/officeart/2005/8/layout/radial5"/>
    <dgm:cxn modelId="{3D2DDC3D-643B-48D4-943F-ABA61E97CF87}" srcId="{C2E9FBA8-6BB9-4957-8301-D17728F17A56}" destId="{718274B4-4586-4E79-A760-EC60A7C481C8}" srcOrd="4" destOrd="0" parTransId="{AD9E3D42-9C80-4F3A-83F1-8CFDEEC9DE62}" sibTransId="{733D65B4-B6DC-477F-BB5B-F6811A2F2577}"/>
    <dgm:cxn modelId="{817C7BFB-0002-4589-BA74-D1DC318D5ABD}" type="presOf" srcId="{5280A524-4A38-48E5-8BF9-7823B75DF7C5}" destId="{5647BA8F-5792-4DFB-AA9E-AFF857E85EEC}" srcOrd="0" destOrd="0" presId="urn:microsoft.com/office/officeart/2005/8/layout/radial5"/>
    <dgm:cxn modelId="{EF97B02E-4F6F-4CD4-B8FC-97DDD0F61FD8}" type="presOf" srcId="{3AF60072-B79F-4BC9-B8E1-C4594C31D5AD}" destId="{5ABC79BE-E0D3-40BF-A051-263E4A63AC91}" srcOrd="0" destOrd="0" presId="urn:microsoft.com/office/officeart/2005/8/layout/radial5"/>
    <dgm:cxn modelId="{C83362BE-4486-41E5-826A-C1CEEA1B3ED5}" type="presOf" srcId="{34E7300C-B493-43D7-9FF7-EBF9F09F55E9}" destId="{135069A5-8C21-4F51-91BE-33F749BA5250}" srcOrd="0" destOrd="0" presId="urn:microsoft.com/office/officeart/2005/8/layout/radial5"/>
    <dgm:cxn modelId="{A1AD9BB6-2682-4314-A70D-F0DC98CD4CBC}" type="presOf" srcId="{7F7C93FC-CFF4-4594-9402-D80A32B92B74}" destId="{199EBEE5-45CF-401E-BEF9-80184760D8D3}" srcOrd="0" destOrd="0" presId="urn:microsoft.com/office/officeart/2005/8/layout/radial5"/>
    <dgm:cxn modelId="{F6DC4DBA-5EFE-4695-BB6B-025BCEA8A8EC}" srcId="{C2E9FBA8-6BB9-4957-8301-D17728F17A56}" destId="{7D1C4287-A176-4A5B-93E1-6F6E408ADEA0}" srcOrd="5" destOrd="0" parTransId="{4C251FCA-CC5B-4C5B-9080-DAAF79ECD954}" sibTransId="{14AAF442-D1BD-4573-BD84-9CBAA6DAF9ED}"/>
    <dgm:cxn modelId="{790E269B-C9AB-4A22-823D-B8C4058FA9C7}" type="presOf" srcId="{7D1C4287-A176-4A5B-93E1-6F6E408ADEA0}" destId="{A29A5498-FB89-4A59-A857-641F703029D6}" srcOrd="0" destOrd="0" presId="urn:microsoft.com/office/officeart/2005/8/layout/radial5"/>
    <dgm:cxn modelId="{44E3BB21-23D9-4EDC-BF00-01595E5DF781}" srcId="{C2E9FBA8-6BB9-4957-8301-D17728F17A56}" destId="{BF6BF909-410B-44F8-8263-6A694A2D165C}" srcOrd="7" destOrd="0" parTransId="{C5F35B54-4C1A-43DF-BD66-9237822408B3}" sibTransId="{1F8EC34C-808A-4A2C-9EEE-B82406109A02}"/>
    <dgm:cxn modelId="{B53F7FB5-FD8F-463A-9499-103D81A1B1D6}" type="presOf" srcId="{B4795988-F23F-4799-BC9C-3DA882505BED}" destId="{E0964ED9-11FB-441C-B6D4-CD2959E972E0}" srcOrd="0" destOrd="0" presId="urn:microsoft.com/office/officeart/2005/8/layout/radial5"/>
    <dgm:cxn modelId="{DB4D5823-FA39-4B53-9729-8CADC0F9BF94}" srcId="{C2E9FBA8-6BB9-4957-8301-D17728F17A56}" destId="{7F7C93FC-CFF4-4594-9402-D80A32B92B74}" srcOrd="1" destOrd="0" parTransId="{3AF60072-B79F-4BC9-B8E1-C4594C31D5AD}" sibTransId="{07CEF586-D46A-4C60-AEDB-F9D8DA367290}"/>
    <dgm:cxn modelId="{AFCC1571-4DE3-4739-B982-BA868EB04F07}" type="presOf" srcId="{845B295C-D5C9-45CD-913F-340F672D39B1}" destId="{C2742CB3-A527-4AE9-AEF6-A01E399CC2B3}" srcOrd="0" destOrd="0" presId="urn:microsoft.com/office/officeart/2005/8/layout/radial5"/>
    <dgm:cxn modelId="{06A05159-EF56-45D3-8282-255237E16FCA}" type="presOf" srcId="{AD9E3D42-9C80-4F3A-83F1-8CFDEEC9DE62}" destId="{923449FC-24FB-45A3-B821-DD1B16F87FE5}" srcOrd="1" destOrd="0" presId="urn:microsoft.com/office/officeart/2005/8/layout/radial5"/>
    <dgm:cxn modelId="{A5DE471F-D7E6-476C-83BE-0B97D0B11EB5}" type="presOf" srcId="{3AF60072-B79F-4BC9-B8E1-C4594C31D5AD}" destId="{B66509ED-B132-4745-AC26-F89EDA83DF36}" srcOrd="1" destOrd="0" presId="urn:microsoft.com/office/officeart/2005/8/layout/radial5"/>
    <dgm:cxn modelId="{577EBA30-74D9-4400-88F6-5E8CEB4009A5}" type="presOf" srcId="{E617DBF6-1DA5-4970-8116-332870F1F104}" destId="{27ED50EE-42B7-4C2C-AAB0-DDE358A8EB37}" srcOrd="0" destOrd="0" presId="urn:microsoft.com/office/officeart/2005/8/layout/radial5"/>
    <dgm:cxn modelId="{449D22FB-8723-4CBE-BBB4-A87FF9E251F1}" srcId="{C2E9FBA8-6BB9-4957-8301-D17728F17A56}" destId="{33001757-1CC2-4004-91F8-1F9CDB06E02B}" srcOrd="0" destOrd="0" parTransId="{845B295C-D5C9-45CD-913F-340F672D39B1}" sibTransId="{49D26020-E874-4A97-91B8-91353E293F96}"/>
    <dgm:cxn modelId="{268FB527-7B5C-4BF2-870D-1888168800FD}" srcId="{C2E9FBA8-6BB9-4957-8301-D17728F17A56}" destId="{1A3E25A8-9A31-4FBE-AB41-547CE4BFA97F}" srcOrd="8" destOrd="0" parTransId="{971F8993-B3E3-4E61-BD82-CEF1F81592C7}" sibTransId="{F5EEE2BA-AD55-4E76-BC98-AE4ABAE18786}"/>
    <dgm:cxn modelId="{7271D391-2633-4B80-BCA5-4CD89A5D5FB4}" type="presOf" srcId="{D0414756-FF89-4142-A1E4-443D67CD7E9B}" destId="{659499EF-3D2E-421A-879F-D55757679FF9}" srcOrd="1" destOrd="0" presId="urn:microsoft.com/office/officeart/2005/8/layout/radial5"/>
    <dgm:cxn modelId="{AC7BA7F2-C76A-4CDF-A939-0391274815DB}" type="presOf" srcId="{BF6BF909-410B-44F8-8263-6A694A2D165C}" destId="{DBCB4EE3-00A4-4CDC-BFC2-4AFF1B83C737}" srcOrd="0" destOrd="0" presId="urn:microsoft.com/office/officeart/2005/8/layout/radial5"/>
    <dgm:cxn modelId="{33F4EF6E-7588-4468-96D0-ED15213DDF49}" type="presOf" srcId="{8E0DDEF4-49F4-43C4-9961-E7BCBDEC55D9}" destId="{D1D6A3E3-DE8D-4AC4-9467-BC63030D651A}" srcOrd="0" destOrd="0" presId="urn:microsoft.com/office/officeart/2005/8/layout/radial5"/>
    <dgm:cxn modelId="{4394BFC8-0968-44D0-B3DA-44B6453722BC}" type="presOf" srcId="{D0414756-FF89-4142-A1E4-443D67CD7E9B}" destId="{EB83BB2D-DE42-48F3-9807-D005F8AF2138}" srcOrd="0" destOrd="0" presId="urn:microsoft.com/office/officeart/2005/8/layout/radial5"/>
    <dgm:cxn modelId="{0B52C400-067A-4FA1-8F27-CB5FAB675B4D}" type="presOf" srcId="{E9A15B03-A7A1-4F80-8333-514EF38471B5}" destId="{70643778-7437-4DE7-8D9F-CF2FA6B748BF}" srcOrd="0" destOrd="0" presId="urn:microsoft.com/office/officeart/2005/8/layout/radial5"/>
    <dgm:cxn modelId="{0D44203D-CF10-4271-A6B1-674B2121DEDB}" type="presOf" srcId="{971F8993-B3E3-4E61-BD82-CEF1F81592C7}" destId="{60428685-F556-4A1E-80FF-3B1999385CDD}" srcOrd="1" destOrd="0" presId="urn:microsoft.com/office/officeart/2005/8/layout/radial5"/>
    <dgm:cxn modelId="{85A06F34-2450-4DA3-ABDD-E3FD3C726F61}" type="presOf" srcId="{79E1EFCC-FE74-4B88-AE40-C740FC08F198}" destId="{1DD700F7-E943-4C4E-90E2-49C72718B648}" srcOrd="1" destOrd="0" presId="urn:microsoft.com/office/officeart/2005/8/layout/radial5"/>
    <dgm:cxn modelId="{C3B6FC11-72CA-442A-B2B8-8D355DFCACEB}" type="presOf" srcId="{4C251FCA-CC5B-4C5B-9080-DAAF79ECD954}" destId="{7ED63F88-861C-4555-8D37-0E4B8EA14A96}" srcOrd="1" destOrd="0" presId="urn:microsoft.com/office/officeart/2005/8/layout/radial5"/>
    <dgm:cxn modelId="{DB44C4B0-F8C9-4499-B9EC-825D9749AED9}" type="presParOf" srcId="{AEC4DA9D-A135-4877-8D81-0AAE29B8DDE9}" destId="{7A0C5F86-555D-4381-867C-9C06060F722E}" srcOrd="0" destOrd="0" presId="urn:microsoft.com/office/officeart/2005/8/layout/radial5"/>
    <dgm:cxn modelId="{26F7AAA0-6B4C-436A-997B-943A7399B634}" type="presParOf" srcId="{AEC4DA9D-A135-4877-8D81-0AAE29B8DDE9}" destId="{C2742CB3-A527-4AE9-AEF6-A01E399CC2B3}" srcOrd="1" destOrd="0" presId="urn:microsoft.com/office/officeart/2005/8/layout/radial5"/>
    <dgm:cxn modelId="{CFC3AEC3-FA54-4A22-8BC5-046855B66C36}" type="presParOf" srcId="{C2742CB3-A527-4AE9-AEF6-A01E399CC2B3}" destId="{6E9C372C-ED57-4186-92FB-CCE03E350267}" srcOrd="0" destOrd="0" presId="urn:microsoft.com/office/officeart/2005/8/layout/radial5"/>
    <dgm:cxn modelId="{3EE51607-7DE1-41E1-B279-74450706955F}" type="presParOf" srcId="{AEC4DA9D-A135-4877-8D81-0AAE29B8DDE9}" destId="{305869C7-3CA8-4512-9E6F-203571503BE2}" srcOrd="2" destOrd="0" presId="urn:microsoft.com/office/officeart/2005/8/layout/radial5"/>
    <dgm:cxn modelId="{747806B4-565F-4DC7-90E6-899C885E7F90}" type="presParOf" srcId="{AEC4DA9D-A135-4877-8D81-0AAE29B8DDE9}" destId="{5ABC79BE-E0D3-40BF-A051-263E4A63AC91}" srcOrd="3" destOrd="0" presId="urn:microsoft.com/office/officeart/2005/8/layout/radial5"/>
    <dgm:cxn modelId="{86927907-6184-4B69-BB95-E6F2F9090A60}" type="presParOf" srcId="{5ABC79BE-E0D3-40BF-A051-263E4A63AC91}" destId="{B66509ED-B132-4745-AC26-F89EDA83DF36}" srcOrd="0" destOrd="0" presId="urn:microsoft.com/office/officeart/2005/8/layout/radial5"/>
    <dgm:cxn modelId="{E4454F6B-F352-4BD5-B1E3-BDFCF15A9E93}" type="presParOf" srcId="{AEC4DA9D-A135-4877-8D81-0AAE29B8DDE9}" destId="{199EBEE5-45CF-401E-BEF9-80184760D8D3}" srcOrd="4" destOrd="0" presId="urn:microsoft.com/office/officeart/2005/8/layout/radial5"/>
    <dgm:cxn modelId="{2B0ABBAB-9CD9-4AC8-9B6C-431F3A0DC2B0}" type="presParOf" srcId="{AEC4DA9D-A135-4877-8D81-0AAE29B8DDE9}" destId="{EF524F40-436E-4087-852E-C5025956DDFB}" srcOrd="5" destOrd="0" presId="urn:microsoft.com/office/officeart/2005/8/layout/radial5"/>
    <dgm:cxn modelId="{B26A6D5E-5FF2-4109-9FA3-366B87968DFC}" type="presParOf" srcId="{EF524F40-436E-4087-852E-C5025956DDFB}" destId="{43C71507-EF68-4352-A4B2-1FDF5F398896}" srcOrd="0" destOrd="0" presId="urn:microsoft.com/office/officeart/2005/8/layout/radial5"/>
    <dgm:cxn modelId="{1A64440C-F9A8-46C9-AC62-D2BB6B49B065}" type="presParOf" srcId="{AEC4DA9D-A135-4877-8D81-0AAE29B8DDE9}" destId="{27ED50EE-42B7-4C2C-AAB0-DDE358A8EB37}" srcOrd="6" destOrd="0" presId="urn:microsoft.com/office/officeart/2005/8/layout/radial5"/>
    <dgm:cxn modelId="{12D7C8E7-344D-4A77-B3AF-1E2378AB0A4A}" type="presParOf" srcId="{AEC4DA9D-A135-4877-8D81-0AAE29B8DDE9}" destId="{D1D6A3E3-DE8D-4AC4-9467-BC63030D651A}" srcOrd="7" destOrd="0" presId="urn:microsoft.com/office/officeart/2005/8/layout/radial5"/>
    <dgm:cxn modelId="{85E25BCE-DB5A-4918-A3EB-D0136F96E319}" type="presParOf" srcId="{D1D6A3E3-DE8D-4AC4-9467-BC63030D651A}" destId="{A7CABF18-6C03-40CB-861E-D36ED67C199C}" srcOrd="0" destOrd="0" presId="urn:microsoft.com/office/officeart/2005/8/layout/radial5"/>
    <dgm:cxn modelId="{A4129554-ACB0-4036-92C3-43C4C3E53205}" type="presParOf" srcId="{AEC4DA9D-A135-4877-8D81-0AAE29B8DDE9}" destId="{5647BA8F-5792-4DFB-AA9E-AFF857E85EEC}" srcOrd="8" destOrd="0" presId="urn:microsoft.com/office/officeart/2005/8/layout/radial5"/>
    <dgm:cxn modelId="{5B9D7A17-3951-423C-B56E-F214B6C323E7}" type="presParOf" srcId="{AEC4DA9D-A135-4877-8D81-0AAE29B8DDE9}" destId="{07F59C23-70E7-44DA-9F76-48548AFBC224}" srcOrd="9" destOrd="0" presId="urn:microsoft.com/office/officeart/2005/8/layout/radial5"/>
    <dgm:cxn modelId="{3F26EC94-704F-4359-AE4A-9AB44D3D5C11}" type="presParOf" srcId="{07F59C23-70E7-44DA-9F76-48548AFBC224}" destId="{923449FC-24FB-45A3-B821-DD1B16F87FE5}" srcOrd="0" destOrd="0" presId="urn:microsoft.com/office/officeart/2005/8/layout/radial5"/>
    <dgm:cxn modelId="{BFD357D7-9B48-4AE3-8DD7-F7AD37964B60}" type="presParOf" srcId="{AEC4DA9D-A135-4877-8D81-0AAE29B8DDE9}" destId="{13183C4B-0F5E-4DEB-ABDA-D8853053365D}" srcOrd="10" destOrd="0" presId="urn:microsoft.com/office/officeart/2005/8/layout/radial5"/>
    <dgm:cxn modelId="{0BC5D383-742C-480E-A058-943F0C17F25C}" type="presParOf" srcId="{AEC4DA9D-A135-4877-8D81-0AAE29B8DDE9}" destId="{3205B691-4329-4D6F-A524-DC959862BF51}" srcOrd="11" destOrd="0" presId="urn:microsoft.com/office/officeart/2005/8/layout/radial5"/>
    <dgm:cxn modelId="{688BEDD8-8023-49B3-A9B3-142435F5B753}" type="presParOf" srcId="{3205B691-4329-4D6F-A524-DC959862BF51}" destId="{7ED63F88-861C-4555-8D37-0E4B8EA14A96}" srcOrd="0" destOrd="0" presId="urn:microsoft.com/office/officeart/2005/8/layout/radial5"/>
    <dgm:cxn modelId="{BC664638-2638-4168-8045-DC4584B6B605}" type="presParOf" srcId="{AEC4DA9D-A135-4877-8D81-0AAE29B8DDE9}" destId="{A29A5498-FB89-4A59-A857-641F703029D6}" srcOrd="12" destOrd="0" presId="urn:microsoft.com/office/officeart/2005/8/layout/radial5"/>
    <dgm:cxn modelId="{40103EE7-B745-454A-9572-BA97CDB1AB40}" type="presParOf" srcId="{AEC4DA9D-A135-4877-8D81-0AAE29B8DDE9}" destId="{EB83BB2D-DE42-48F3-9807-D005F8AF2138}" srcOrd="13" destOrd="0" presId="urn:microsoft.com/office/officeart/2005/8/layout/radial5"/>
    <dgm:cxn modelId="{A33A290B-8BB9-4CF8-A181-FA6DFED7A539}" type="presParOf" srcId="{EB83BB2D-DE42-48F3-9807-D005F8AF2138}" destId="{659499EF-3D2E-421A-879F-D55757679FF9}" srcOrd="0" destOrd="0" presId="urn:microsoft.com/office/officeart/2005/8/layout/radial5"/>
    <dgm:cxn modelId="{5CFB2B09-8D18-4148-BF02-6B97A0A98E4C}" type="presParOf" srcId="{AEC4DA9D-A135-4877-8D81-0AAE29B8DDE9}" destId="{E0964ED9-11FB-441C-B6D4-CD2959E972E0}" srcOrd="14" destOrd="0" presId="urn:microsoft.com/office/officeart/2005/8/layout/radial5"/>
    <dgm:cxn modelId="{8F5E13A6-A0AC-461B-84F5-C2A159C2F881}" type="presParOf" srcId="{AEC4DA9D-A135-4877-8D81-0AAE29B8DDE9}" destId="{63B8D31D-5284-4133-812F-9E2C9A5B03F4}" srcOrd="15" destOrd="0" presId="urn:microsoft.com/office/officeart/2005/8/layout/radial5"/>
    <dgm:cxn modelId="{76C79423-1F10-4A6F-8270-A1BA2BD87188}" type="presParOf" srcId="{63B8D31D-5284-4133-812F-9E2C9A5B03F4}" destId="{2E12D92A-809B-4B5E-9364-936360353F56}" srcOrd="0" destOrd="0" presId="urn:microsoft.com/office/officeart/2005/8/layout/radial5"/>
    <dgm:cxn modelId="{416C65F8-B01A-4C5B-B74F-56EE4AA38C22}" type="presParOf" srcId="{AEC4DA9D-A135-4877-8D81-0AAE29B8DDE9}" destId="{DBCB4EE3-00A4-4CDC-BFC2-4AFF1B83C737}" srcOrd="16" destOrd="0" presId="urn:microsoft.com/office/officeart/2005/8/layout/radial5"/>
    <dgm:cxn modelId="{64C507AB-7BC1-49F1-8C4E-F39A25CF0E2D}" type="presParOf" srcId="{AEC4DA9D-A135-4877-8D81-0AAE29B8DDE9}" destId="{15087EE5-8EB7-4A1C-A14B-6A414603C1F2}" srcOrd="17" destOrd="0" presId="urn:microsoft.com/office/officeart/2005/8/layout/radial5"/>
    <dgm:cxn modelId="{8620E25F-DCD4-4900-A39D-4B5E96711797}" type="presParOf" srcId="{15087EE5-8EB7-4A1C-A14B-6A414603C1F2}" destId="{60428685-F556-4A1E-80FF-3B1999385CDD}" srcOrd="0" destOrd="0" presId="urn:microsoft.com/office/officeart/2005/8/layout/radial5"/>
    <dgm:cxn modelId="{545631E4-16AF-4E7E-98A0-433ED86EBB97}" type="presParOf" srcId="{AEC4DA9D-A135-4877-8D81-0AAE29B8DDE9}" destId="{2CC74638-8272-43D1-B5F2-646737BB9C20}" srcOrd="18" destOrd="0" presId="urn:microsoft.com/office/officeart/2005/8/layout/radial5"/>
    <dgm:cxn modelId="{346FFE64-6378-4E13-ACFD-51A335B2A8C1}" type="presParOf" srcId="{AEC4DA9D-A135-4877-8D81-0AAE29B8DDE9}" destId="{70643778-7437-4DE7-8D9F-CF2FA6B748BF}" srcOrd="19" destOrd="0" presId="urn:microsoft.com/office/officeart/2005/8/layout/radial5"/>
    <dgm:cxn modelId="{6B56C98D-EE97-4ACA-BD16-764BF8DD8E35}" type="presParOf" srcId="{70643778-7437-4DE7-8D9F-CF2FA6B748BF}" destId="{DAD539FC-4199-4651-B7ED-4557417BDFED}" srcOrd="0" destOrd="0" presId="urn:microsoft.com/office/officeart/2005/8/layout/radial5"/>
    <dgm:cxn modelId="{78C5D80A-4CDF-4515-A616-69EA78DDBC57}" type="presParOf" srcId="{AEC4DA9D-A135-4877-8D81-0AAE29B8DDE9}" destId="{135069A5-8C21-4F51-91BE-33F749BA5250}" srcOrd="20" destOrd="0" presId="urn:microsoft.com/office/officeart/2005/8/layout/radial5"/>
    <dgm:cxn modelId="{4EF08044-1175-4553-B61B-576CD95B68A2}" type="presParOf" srcId="{AEC4DA9D-A135-4877-8D81-0AAE29B8DDE9}" destId="{F04B1BFD-AC6B-490D-ABBD-68995467EB66}" srcOrd="21" destOrd="0" presId="urn:microsoft.com/office/officeart/2005/8/layout/radial5"/>
    <dgm:cxn modelId="{F54D8753-5BFA-47D2-86F9-2E872AE2E520}" type="presParOf" srcId="{F04B1BFD-AC6B-490D-ABBD-68995467EB66}" destId="{1DD700F7-E943-4C4E-90E2-49C72718B648}" srcOrd="0" destOrd="0" presId="urn:microsoft.com/office/officeart/2005/8/layout/radial5"/>
    <dgm:cxn modelId="{8245105D-15C0-4118-A956-BCDA89EE455A}" type="presParOf" srcId="{AEC4DA9D-A135-4877-8D81-0AAE29B8DDE9}" destId="{EB02D872-A721-457D-A84A-C37AB5565D21}" srcOrd="22" destOrd="0" presId="urn:microsoft.com/office/officeart/2005/8/layout/radial5"/>
  </dgm:cxnLst>
  <dgm:bg/>
  <dgm:whole/>
  <dgm:extLst>
    <a:ext uri="http://schemas.microsoft.com/office/drawing/2008/diagram"/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62BE85-9152-48B6-AF78-2D15866E89E0}" type="doc">
      <dgm:prSet loTypeId="urn:microsoft.com/office/officeart/2005/8/layout/equation2" loCatId="relationship" qsTypeId="urn:microsoft.com/office/officeart/2005/8/quickstyle/3d1" qsCatId="3D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6ABEFEA9-9847-4B7B-9A2B-31B24D092687}">
      <dgm:prSet phldrT="[Text]" custT="1"/>
      <dgm:spPr/>
      <dgm:t>
        <a:bodyPr/>
        <a:lstStyle/>
        <a:p>
          <a:r>
            <a:rPr lang="en-US" sz="1600" dirty="0" smtClean="0"/>
            <a:t>O </a:t>
          </a:r>
          <a:r>
            <a:rPr lang="en-US" sz="1600" dirty="0" err="1" smtClean="0"/>
            <a:t>naratiune</a:t>
          </a:r>
          <a:r>
            <a:rPr lang="en-US" sz="1600" dirty="0" smtClean="0"/>
            <a:t>  </a:t>
          </a:r>
          <a:r>
            <a:rPr lang="en-US" sz="1600" dirty="0" err="1" smtClean="0"/>
            <a:t>propriu</a:t>
          </a:r>
          <a:r>
            <a:rPr lang="en-US" sz="1600" dirty="0" smtClean="0"/>
            <a:t>-   </a:t>
          </a:r>
          <a:r>
            <a:rPr lang="en-US" sz="1600" dirty="0" err="1" smtClean="0"/>
            <a:t>zisa</a:t>
          </a:r>
          <a:r>
            <a:rPr lang="en-US" sz="1600" dirty="0" smtClean="0"/>
            <a:t> </a:t>
          </a:r>
          <a:endParaRPr lang="en-US" sz="1600" dirty="0"/>
        </a:p>
      </dgm:t>
    </dgm:pt>
    <dgm:pt modelId="{B8063EDC-2351-468C-8462-4DF1D5F1F538}" type="parTrans" cxnId="{94C9FFFA-7B99-48A8-8C13-73BE48E7999C}">
      <dgm:prSet/>
      <dgm:spPr/>
      <dgm:t>
        <a:bodyPr/>
        <a:lstStyle/>
        <a:p>
          <a:endParaRPr lang="en-US" sz="1600"/>
        </a:p>
      </dgm:t>
    </dgm:pt>
    <dgm:pt modelId="{19F155E1-AFE3-495B-9A5C-4654E266480E}" type="sibTrans" cxnId="{94C9FFFA-7B99-48A8-8C13-73BE48E7999C}">
      <dgm:prSet custT="1"/>
      <dgm:spPr/>
      <dgm:t>
        <a:bodyPr/>
        <a:lstStyle/>
        <a:p>
          <a:endParaRPr lang="en-US" sz="1600"/>
        </a:p>
      </dgm:t>
    </dgm:pt>
    <dgm:pt modelId="{6C6446EA-5CF4-487C-A996-E885F374181E}">
      <dgm:prSet phldrT="[Text]" custT="1"/>
      <dgm:spPr/>
      <dgm:t>
        <a:bodyPr/>
        <a:lstStyle/>
        <a:p>
          <a:r>
            <a:rPr lang="en-US" sz="1600" dirty="0" smtClean="0"/>
            <a:t>O </a:t>
          </a:r>
          <a:r>
            <a:rPr lang="en-US" sz="1600" dirty="0" err="1" smtClean="0"/>
            <a:t>morala</a:t>
          </a:r>
          <a:endParaRPr lang="en-US" sz="1600" dirty="0" smtClean="0"/>
        </a:p>
        <a:p>
          <a:endParaRPr lang="en-US" sz="1600" dirty="0"/>
        </a:p>
      </dgm:t>
    </dgm:pt>
    <dgm:pt modelId="{D9FD1BBB-362A-4E46-A17F-5DD475363CC2}" type="parTrans" cxnId="{69D1792E-3A5D-4BC5-A7B9-B8008246E363}">
      <dgm:prSet/>
      <dgm:spPr/>
      <dgm:t>
        <a:bodyPr/>
        <a:lstStyle/>
        <a:p>
          <a:endParaRPr lang="en-US" sz="1600"/>
        </a:p>
      </dgm:t>
    </dgm:pt>
    <dgm:pt modelId="{1D85C625-F155-4B93-8C28-38AA43184F79}" type="sibTrans" cxnId="{69D1792E-3A5D-4BC5-A7B9-B8008246E363}">
      <dgm:prSet custT="1"/>
      <dgm:spPr/>
      <dgm:t>
        <a:bodyPr/>
        <a:lstStyle/>
        <a:p>
          <a:endParaRPr lang="en-US" sz="1600"/>
        </a:p>
      </dgm:t>
    </dgm:pt>
    <dgm:pt modelId="{F7CCC0CE-1862-485A-8726-B5B53329E9B0}">
      <dgm:prSet phldrT="[Text]" custT="1"/>
      <dgm:spPr/>
      <dgm:t>
        <a:bodyPr/>
        <a:lstStyle/>
        <a:p>
          <a:r>
            <a:rPr lang="en-US" sz="2800" dirty="0" err="1" smtClean="0"/>
            <a:t>Fabula</a:t>
          </a:r>
          <a:endParaRPr lang="en-US" sz="2800" dirty="0"/>
        </a:p>
      </dgm:t>
    </dgm:pt>
    <dgm:pt modelId="{ECA10A03-BB8C-47C8-8267-AB3C09CBF095}" type="parTrans" cxnId="{198ED9FA-02B1-4B5A-BC18-BBF6E41DBBEE}">
      <dgm:prSet/>
      <dgm:spPr/>
      <dgm:t>
        <a:bodyPr/>
        <a:lstStyle/>
        <a:p>
          <a:endParaRPr lang="en-US" sz="1600"/>
        </a:p>
      </dgm:t>
    </dgm:pt>
    <dgm:pt modelId="{DEF42E2E-65DE-411D-BE5B-CFEF8F7C5853}" type="sibTrans" cxnId="{198ED9FA-02B1-4B5A-BC18-BBF6E41DBBEE}">
      <dgm:prSet/>
      <dgm:spPr/>
      <dgm:t>
        <a:bodyPr/>
        <a:lstStyle/>
        <a:p>
          <a:endParaRPr lang="en-US" sz="1600"/>
        </a:p>
      </dgm:t>
    </dgm:pt>
    <dgm:pt modelId="{17437B50-0E8B-4D8D-B099-A0BD97C318B9}" type="pres">
      <dgm:prSet presAssocID="{3E62BE85-9152-48B6-AF78-2D15866E89E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BCE1B8-F415-409F-A467-78F3498D9241}" type="pres">
      <dgm:prSet presAssocID="{3E62BE85-9152-48B6-AF78-2D15866E89E0}" presName="vNodes" presStyleCnt="0"/>
      <dgm:spPr/>
    </dgm:pt>
    <dgm:pt modelId="{C77A6C3A-617D-4181-A5CB-343B7571DFA1}" type="pres">
      <dgm:prSet presAssocID="{6ABEFEA9-9847-4B7B-9A2B-31B24D092687}" presName="node" presStyleLbl="node1" presStyleIdx="0" presStyleCnt="3" custScaleX="51803" custScaleY="65128" custLinFactX="-5977" custLinFactNeighborX="-100000" custLinFactNeighborY="-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ED47D8-4F1F-474F-A06B-3AD1E684D766}" type="pres">
      <dgm:prSet presAssocID="{19F155E1-AFE3-495B-9A5C-4654E266480E}" presName="spacerT" presStyleCnt="0"/>
      <dgm:spPr/>
    </dgm:pt>
    <dgm:pt modelId="{36C4BE47-9746-413A-A6FD-9D311537F2F0}" type="pres">
      <dgm:prSet presAssocID="{19F155E1-AFE3-495B-9A5C-4654E266480E}" presName="sibTrans" presStyleLbl="sibTrans2D1" presStyleIdx="0" presStyleCnt="2" custLinFactX="-77376" custLinFactY="-4908" custLinFactNeighborX="-100000" custLinFactNeighborY="-100000"/>
      <dgm:spPr/>
      <dgm:t>
        <a:bodyPr/>
        <a:lstStyle/>
        <a:p>
          <a:endParaRPr lang="en-US"/>
        </a:p>
      </dgm:t>
    </dgm:pt>
    <dgm:pt modelId="{784085E8-6CDB-4658-9460-AC08B54A8106}" type="pres">
      <dgm:prSet presAssocID="{19F155E1-AFE3-495B-9A5C-4654E266480E}" presName="spacerB" presStyleCnt="0"/>
      <dgm:spPr/>
    </dgm:pt>
    <dgm:pt modelId="{81596C69-DBDA-4922-B3FB-71B799CD2683}" type="pres">
      <dgm:prSet presAssocID="{6C6446EA-5CF4-487C-A996-E885F374181E}" presName="node" presStyleLbl="node1" presStyleIdx="1" presStyleCnt="3" custScaleX="54589" custScaleY="74444" custLinFactX="-4584" custLinFactY="-13600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29C54D-BF29-4B95-A19B-76C580D9A8A7}" type="pres">
      <dgm:prSet presAssocID="{3E62BE85-9152-48B6-AF78-2D15866E89E0}" presName="sibTransLast" presStyleLbl="sibTrans2D1" presStyleIdx="1" presStyleCnt="2" custAng="217463" custFlipHor="0" custScaleX="266753" custScaleY="69242" custLinFactX="-100000" custLinFactNeighborX="-126707" custLinFactNeighborY="-12728"/>
      <dgm:spPr/>
      <dgm:t>
        <a:bodyPr/>
        <a:lstStyle/>
        <a:p>
          <a:endParaRPr lang="en-US"/>
        </a:p>
      </dgm:t>
    </dgm:pt>
    <dgm:pt modelId="{E85C86AC-C7BA-4B4F-83C1-AC0EA93BB634}" type="pres">
      <dgm:prSet presAssocID="{3E62BE85-9152-48B6-AF78-2D15866E89E0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187A9E22-F8F1-47D0-A05D-C6CDB50F53E8}" type="pres">
      <dgm:prSet presAssocID="{3E62BE85-9152-48B6-AF78-2D15866E89E0}" presName="lastNode" presStyleLbl="node1" presStyleIdx="2" presStyleCnt="3" custScaleX="57404" custScaleY="26129" custLinFactX="-24656" custLinFactNeighborX="-100000" custLinFactNeighborY="-92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60C71C-6C7C-4222-8EA0-EEF293B3279C}" type="presOf" srcId="{1D85C625-F155-4B93-8C28-38AA43184F79}" destId="{E85C86AC-C7BA-4B4F-83C1-AC0EA93BB634}" srcOrd="1" destOrd="0" presId="urn:microsoft.com/office/officeart/2005/8/layout/equation2"/>
    <dgm:cxn modelId="{AB18EB79-EE1C-4F96-9EF6-6A5F76C3A595}" type="presOf" srcId="{19F155E1-AFE3-495B-9A5C-4654E266480E}" destId="{36C4BE47-9746-413A-A6FD-9D311537F2F0}" srcOrd="0" destOrd="0" presId="urn:microsoft.com/office/officeart/2005/8/layout/equation2"/>
    <dgm:cxn modelId="{198ED9FA-02B1-4B5A-BC18-BBF6E41DBBEE}" srcId="{3E62BE85-9152-48B6-AF78-2D15866E89E0}" destId="{F7CCC0CE-1862-485A-8726-B5B53329E9B0}" srcOrd="2" destOrd="0" parTransId="{ECA10A03-BB8C-47C8-8267-AB3C09CBF095}" sibTransId="{DEF42E2E-65DE-411D-BE5B-CFEF8F7C5853}"/>
    <dgm:cxn modelId="{557DF793-3971-488B-9D22-42C4AD3A8E4C}" type="presOf" srcId="{6ABEFEA9-9847-4B7B-9A2B-31B24D092687}" destId="{C77A6C3A-617D-4181-A5CB-343B7571DFA1}" srcOrd="0" destOrd="0" presId="urn:microsoft.com/office/officeart/2005/8/layout/equation2"/>
    <dgm:cxn modelId="{AA29944E-E63A-4CD2-9C10-97A6B47C8F89}" type="presOf" srcId="{F7CCC0CE-1862-485A-8726-B5B53329E9B0}" destId="{187A9E22-F8F1-47D0-A05D-C6CDB50F53E8}" srcOrd="0" destOrd="0" presId="urn:microsoft.com/office/officeart/2005/8/layout/equation2"/>
    <dgm:cxn modelId="{E330960C-5B1A-4EB8-AC86-A4F04796AA29}" type="presOf" srcId="{6C6446EA-5CF4-487C-A996-E885F374181E}" destId="{81596C69-DBDA-4922-B3FB-71B799CD2683}" srcOrd="0" destOrd="0" presId="urn:microsoft.com/office/officeart/2005/8/layout/equation2"/>
    <dgm:cxn modelId="{94C9FFFA-7B99-48A8-8C13-73BE48E7999C}" srcId="{3E62BE85-9152-48B6-AF78-2D15866E89E0}" destId="{6ABEFEA9-9847-4B7B-9A2B-31B24D092687}" srcOrd="0" destOrd="0" parTransId="{B8063EDC-2351-468C-8462-4DF1D5F1F538}" sibTransId="{19F155E1-AFE3-495B-9A5C-4654E266480E}"/>
    <dgm:cxn modelId="{69D1792E-3A5D-4BC5-A7B9-B8008246E363}" srcId="{3E62BE85-9152-48B6-AF78-2D15866E89E0}" destId="{6C6446EA-5CF4-487C-A996-E885F374181E}" srcOrd="1" destOrd="0" parTransId="{D9FD1BBB-362A-4E46-A17F-5DD475363CC2}" sibTransId="{1D85C625-F155-4B93-8C28-38AA43184F79}"/>
    <dgm:cxn modelId="{AEE5BEEB-EC72-4B86-B9FD-2F83982FEFDB}" type="presOf" srcId="{3E62BE85-9152-48B6-AF78-2D15866E89E0}" destId="{17437B50-0E8B-4D8D-B099-A0BD97C318B9}" srcOrd="0" destOrd="0" presId="urn:microsoft.com/office/officeart/2005/8/layout/equation2"/>
    <dgm:cxn modelId="{5710A825-8675-46AA-96D9-8C41F79E6F4A}" type="presOf" srcId="{1D85C625-F155-4B93-8C28-38AA43184F79}" destId="{9A29C54D-BF29-4B95-A19B-76C580D9A8A7}" srcOrd="0" destOrd="0" presId="urn:microsoft.com/office/officeart/2005/8/layout/equation2"/>
    <dgm:cxn modelId="{96E27151-6D07-4691-AFBC-00B16D2CD9F4}" type="presParOf" srcId="{17437B50-0E8B-4D8D-B099-A0BD97C318B9}" destId="{E5BCE1B8-F415-409F-A467-78F3498D9241}" srcOrd="0" destOrd="0" presId="urn:microsoft.com/office/officeart/2005/8/layout/equation2"/>
    <dgm:cxn modelId="{16A966B5-91FD-4CA6-9798-7A3B66D57776}" type="presParOf" srcId="{E5BCE1B8-F415-409F-A467-78F3498D9241}" destId="{C77A6C3A-617D-4181-A5CB-343B7571DFA1}" srcOrd="0" destOrd="0" presId="urn:microsoft.com/office/officeart/2005/8/layout/equation2"/>
    <dgm:cxn modelId="{818C5B18-EC4B-4EDE-AE71-9D12A6702990}" type="presParOf" srcId="{E5BCE1B8-F415-409F-A467-78F3498D9241}" destId="{6DED47D8-4F1F-474F-A06B-3AD1E684D766}" srcOrd="1" destOrd="0" presId="urn:microsoft.com/office/officeart/2005/8/layout/equation2"/>
    <dgm:cxn modelId="{AC1B427B-3EDA-49CD-A383-2A30B9759633}" type="presParOf" srcId="{E5BCE1B8-F415-409F-A467-78F3498D9241}" destId="{36C4BE47-9746-413A-A6FD-9D311537F2F0}" srcOrd="2" destOrd="0" presId="urn:microsoft.com/office/officeart/2005/8/layout/equation2"/>
    <dgm:cxn modelId="{CAA139AC-A0B3-4932-841C-D478DC709FBF}" type="presParOf" srcId="{E5BCE1B8-F415-409F-A467-78F3498D9241}" destId="{784085E8-6CDB-4658-9460-AC08B54A8106}" srcOrd="3" destOrd="0" presId="urn:microsoft.com/office/officeart/2005/8/layout/equation2"/>
    <dgm:cxn modelId="{09C66A52-4938-4E4C-938A-E50BA3B9979A}" type="presParOf" srcId="{E5BCE1B8-F415-409F-A467-78F3498D9241}" destId="{81596C69-DBDA-4922-B3FB-71B799CD2683}" srcOrd="4" destOrd="0" presId="urn:microsoft.com/office/officeart/2005/8/layout/equation2"/>
    <dgm:cxn modelId="{3A1AE22B-05DB-47BC-BCE6-67FBC58D0C68}" type="presParOf" srcId="{17437B50-0E8B-4D8D-B099-A0BD97C318B9}" destId="{9A29C54D-BF29-4B95-A19B-76C580D9A8A7}" srcOrd="1" destOrd="0" presId="urn:microsoft.com/office/officeart/2005/8/layout/equation2"/>
    <dgm:cxn modelId="{0FB539BA-66F3-4812-9096-8606273E391D}" type="presParOf" srcId="{9A29C54D-BF29-4B95-A19B-76C580D9A8A7}" destId="{E85C86AC-C7BA-4B4F-83C1-AC0EA93BB634}" srcOrd="0" destOrd="0" presId="urn:microsoft.com/office/officeart/2005/8/layout/equation2"/>
    <dgm:cxn modelId="{ED3EB2F2-8A2C-4789-A74F-F1175F5C6F97}" type="presParOf" srcId="{17437B50-0E8B-4D8D-B099-A0BD97C318B9}" destId="{187A9E22-F8F1-47D0-A05D-C6CDB50F53E8}" srcOrd="2" destOrd="0" presId="urn:microsoft.com/office/officeart/2005/8/layout/equation2"/>
  </dgm:cxnLst>
  <dgm:bg/>
  <dgm:whole/>
  <dgm:extLst>
    <a:ext uri="http://schemas.microsoft.com/office/drawing/2008/diagram"/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F7FAB2-07D5-4CF1-B883-53C94631A806}" type="doc">
      <dgm:prSet loTypeId="urn:microsoft.com/office/officeart/2005/8/layout/process2" loCatId="process" qsTypeId="urn:microsoft.com/office/officeart/2005/8/quickstyle/3d1" qsCatId="3D" csTypeId="urn:microsoft.com/office/officeart/2005/8/colors/accent1_2#2" csCatId="accent1" phldr="1"/>
      <dgm:spPr/>
    </dgm:pt>
    <dgm:pt modelId="{276D4996-8A89-4D47-9925-D34071876116}">
      <dgm:prSet phldrT="[Text]" custT="1"/>
      <dgm:spPr/>
      <dgm:t>
        <a:bodyPr/>
        <a:lstStyle/>
        <a:p>
          <a:r>
            <a:rPr lang="en-US" sz="2400" dirty="0" smtClean="0"/>
            <a:t>ALEGORIA</a:t>
          </a:r>
          <a:endParaRPr lang="en-US" sz="2400" dirty="0"/>
        </a:p>
      </dgm:t>
    </dgm:pt>
    <dgm:pt modelId="{8562F628-C2E1-4B92-A1D0-7B7B0AAEC2F6}" type="parTrans" cxnId="{6BADEC64-019F-4AEE-85AF-0CE06766D596}">
      <dgm:prSet/>
      <dgm:spPr/>
      <dgm:t>
        <a:bodyPr/>
        <a:lstStyle/>
        <a:p>
          <a:endParaRPr lang="en-US"/>
        </a:p>
      </dgm:t>
    </dgm:pt>
    <dgm:pt modelId="{7BE73573-F05A-4D23-AFBC-53EADDB76324}" type="sibTrans" cxnId="{6BADEC64-019F-4AEE-85AF-0CE06766D596}">
      <dgm:prSet/>
      <dgm:spPr/>
      <dgm:t>
        <a:bodyPr/>
        <a:lstStyle/>
        <a:p>
          <a:endParaRPr lang="en-US"/>
        </a:p>
      </dgm:t>
    </dgm:pt>
    <dgm:pt modelId="{B0270041-685B-4185-B821-A4601D734B7D}">
      <dgm:prSet phldrT="[Text]" custT="1"/>
      <dgm:spPr/>
      <dgm:t>
        <a:bodyPr/>
        <a:lstStyle/>
        <a:p>
          <a:r>
            <a:rPr lang="en-US" sz="2400" dirty="0" smtClean="0"/>
            <a:t>PERSONIFICAREA</a:t>
          </a:r>
          <a:endParaRPr lang="en-US" sz="2400" dirty="0"/>
        </a:p>
      </dgm:t>
    </dgm:pt>
    <dgm:pt modelId="{509111A7-EDF9-4998-91AE-2F4E7E95ACE1}" type="parTrans" cxnId="{4852345E-8028-48FD-B499-26CFD82B95E1}">
      <dgm:prSet/>
      <dgm:spPr/>
      <dgm:t>
        <a:bodyPr/>
        <a:lstStyle/>
        <a:p>
          <a:endParaRPr lang="en-US"/>
        </a:p>
      </dgm:t>
    </dgm:pt>
    <dgm:pt modelId="{3900B3C0-CFA9-4F69-9179-FD7743367D8B}" type="sibTrans" cxnId="{4852345E-8028-48FD-B499-26CFD82B95E1}">
      <dgm:prSet/>
      <dgm:spPr/>
      <dgm:t>
        <a:bodyPr/>
        <a:lstStyle/>
        <a:p>
          <a:endParaRPr lang="en-US"/>
        </a:p>
      </dgm:t>
    </dgm:pt>
    <dgm:pt modelId="{3D183946-A7E5-40A8-828F-FD09AE6C1C49}">
      <dgm:prSet phldrT="[Text]" custT="1"/>
      <dgm:spPr/>
      <dgm:t>
        <a:bodyPr/>
        <a:lstStyle/>
        <a:p>
          <a:r>
            <a:rPr lang="en-US" sz="2400" dirty="0" smtClean="0"/>
            <a:t>IRONIA</a:t>
          </a:r>
          <a:endParaRPr lang="en-US" sz="2400" dirty="0"/>
        </a:p>
      </dgm:t>
    </dgm:pt>
    <dgm:pt modelId="{64510189-46CC-4016-B37F-E9CE01686BED}" type="parTrans" cxnId="{8380C741-DD54-4F40-A4ED-0838A6AAF2B8}">
      <dgm:prSet/>
      <dgm:spPr/>
      <dgm:t>
        <a:bodyPr/>
        <a:lstStyle/>
        <a:p>
          <a:endParaRPr lang="en-US"/>
        </a:p>
      </dgm:t>
    </dgm:pt>
    <dgm:pt modelId="{81FB1065-D87B-4DA9-AF7A-EBADDB7D3DA9}" type="sibTrans" cxnId="{8380C741-DD54-4F40-A4ED-0838A6AAF2B8}">
      <dgm:prSet/>
      <dgm:spPr/>
      <dgm:t>
        <a:bodyPr/>
        <a:lstStyle/>
        <a:p>
          <a:endParaRPr lang="en-US"/>
        </a:p>
      </dgm:t>
    </dgm:pt>
    <dgm:pt modelId="{333C8CED-15FA-49EF-A07C-88A496A27D8F}" type="pres">
      <dgm:prSet presAssocID="{36F7FAB2-07D5-4CF1-B883-53C94631A806}" presName="linearFlow" presStyleCnt="0">
        <dgm:presLayoutVars>
          <dgm:resizeHandles val="exact"/>
        </dgm:presLayoutVars>
      </dgm:prSet>
      <dgm:spPr/>
    </dgm:pt>
    <dgm:pt modelId="{E4E173F7-1617-47D3-8C8E-F023BAC28697}" type="pres">
      <dgm:prSet presAssocID="{276D4996-8A89-4D47-9925-D3407187611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1BB48D-2A5C-4A24-AEEA-9AFCF233E4C9}" type="pres">
      <dgm:prSet presAssocID="{7BE73573-F05A-4D23-AFBC-53EADDB76324}" presName="sibTrans" presStyleLbl="sibTrans2D1" presStyleIdx="0" presStyleCnt="2"/>
      <dgm:spPr/>
      <dgm:t>
        <a:bodyPr/>
        <a:lstStyle/>
        <a:p>
          <a:endParaRPr lang="en-US"/>
        </a:p>
      </dgm:t>
    </dgm:pt>
    <dgm:pt modelId="{6507F8BA-0CC2-45C1-A78B-2C3C8F96DCB7}" type="pres">
      <dgm:prSet presAssocID="{7BE73573-F05A-4D23-AFBC-53EADDB76324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A10DF827-3B41-44F3-BD60-757D62C22954}" type="pres">
      <dgm:prSet presAssocID="{B0270041-685B-4185-B821-A4601D734B7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07A601-D23C-4B42-93C3-03965ACCC27C}" type="pres">
      <dgm:prSet presAssocID="{3900B3C0-CFA9-4F69-9179-FD7743367D8B}" presName="sibTrans" presStyleLbl="sibTrans2D1" presStyleIdx="1" presStyleCnt="2"/>
      <dgm:spPr/>
      <dgm:t>
        <a:bodyPr/>
        <a:lstStyle/>
        <a:p>
          <a:endParaRPr lang="en-US"/>
        </a:p>
      </dgm:t>
    </dgm:pt>
    <dgm:pt modelId="{ACF28832-9069-4E96-9719-7237CD491C65}" type="pres">
      <dgm:prSet presAssocID="{3900B3C0-CFA9-4F69-9179-FD7743367D8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F8B84585-79E4-4068-BEA7-626D821492ED}" type="pres">
      <dgm:prSet presAssocID="{3D183946-A7E5-40A8-828F-FD09AE6C1C4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1A2264-4F8D-4766-A756-65F4783C80E2}" type="presOf" srcId="{3D183946-A7E5-40A8-828F-FD09AE6C1C49}" destId="{F8B84585-79E4-4068-BEA7-626D821492ED}" srcOrd="0" destOrd="0" presId="urn:microsoft.com/office/officeart/2005/8/layout/process2"/>
    <dgm:cxn modelId="{9B71FFE6-AF3D-4714-B71D-A942DE0335A9}" type="presOf" srcId="{7BE73573-F05A-4D23-AFBC-53EADDB76324}" destId="{6507F8BA-0CC2-45C1-A78B-2C3C8F96DCB7}" srcOrd="1" destOrd="0" presId="urn:microsoft.com/office/officeart/2005/8/layout/process2"/>
    <dgm:cxn modelId="{6BADEC64-019F-4AEE-85AF-0CE06766D596}" srcId="{36F7FAB2-07D5-4CF1-B883-53C94631A806}" destId="{276D4996-8A89-4D47-9925-D34071876116}" srcOrd="0" destOrd="0" parTransId="{8562F628-C2E1-4B92-A1D0-7B7B0AAEC2F6}" sibTransId="{7BE73573-F05A-4D23-AFBC-53EADDB76324}"/>
    <dgm:cxn modelId="{89426526-FA76-4ED2-A3C0-BD07D1E67355}" type="presOf" srcId="{276D4996-8A89-4D47-9925-D34071876116}" destId="{E4E173F7-1617-47D3-8C8E-F023BAC28697}" srcOrd="0" destOrd="0" presId="urn:microsoft.com/office/officeart/2005/8/layout/process2"/>
    <dgm:cxn modelId="{4852345E-8028-48FD-B499-26CFD82B95E1}" srcId="{36F7FAB2-07D5-4CF1-B883-53C94631A806}" destId="{B0270041-685B-4185-B821-A4601D734B7D}" srcOrd="1" destOrd="0" parTransId="{509111A7-EDF9-4998-91AE-2F4E7E95ACE1}" sibTransId="{3900B3C0-CFA9-4F69-9179-FD7743367D8B}"/>
    <dgm:cxn modelId="{2B23174F-B3FA-4192-87E6-74E31469925D}" type="presOf" srcId="{3900B3C0-CFA9-4F69-9179-FD7743367D8B}" destId="{C507A601-D23C-4B42-93C3-03965ACCC27C}" srcOrd="0" destOrd="0" presId="urn:microsoft.com/office/officeart/2005/8/layout/process2"/>
    <dgm:cxn modelId="{8380C741-DD54-4F40-A4ED-0838A6AAF2B8}" srcId="{36F7FAB2-07D5-4CF1-B883-53C94631A806}" destId="{3D183946-A7E5-40A8-828F-FD09AE6C1C49}" srcOrd="2" destOrd="0" parTransId="{64510189-46CC-4016-B37F-E9CE01686BED}" sibTransId="{81FB1065-D87B-4DA9-AF7A-EBADDB7D3DA9}"/>
    <dgm:cxn modelId="{2A3D80B3-14E5-42EB-B424-6615F28D40C3}" type="presOf" srcId="{B0270041-685B-4185-B821-A4601D734B7D}" destId="{A10DF827-3B41-44F3-BD60-757D62C22954}" srcOrd="0" destOrd="0" presId="urn:microsoft.com/office/officeart/2005/8/layout/process2"/>
    <dgm:cxn modelId="{4A50EF63-C1C7-45F3-8E5F-90946B68861B}" type="presOf" srcId="{3900B3C0-CFA9-4F69-9179-FD7743367D8B}" destId="{ACF28832-9069-4E96-9719-7237CD491C65}" srcOrd="1" destOrd="0" presId="urn:microsoft.com/office/officeart/2005/8/layout/process2"/>
    <dgm:cxn modelId="{F96A2083-128D-4CFE-B4C8-3DEF32396E6D}" type="presOf" srcId="{36F7FAB2-07D5-4CF1-B883-53C94631A806}" destId="{333C8CED-15FA-49EF-A07C-88A496A27D8F}" srcOrd="0" destOrd="0" presId="urn:microsoft.com/office/officeart/2005/8/layout/process2"/>
    <dgm:cxn modelId="{FE3ABAF5-4ECC-406C-AC9E-E1A96F671E1F}" type="presOf" srcId="{7BE73573-F05A-4D23-AFBC-53EADDB76324}" destId="{DE1BB48D-2A5C-4A24-AEEA-9AFCF233E4C9}" srcOrd="0" destOrd="0" presId="urn:microsoft.com/office/officeart/2005/8/layout/process2"/>
    <dgm:cxn modelId="{B44FD185-B846-4164-8B6A-C71F87B6A646}" type="presParOf" srcId="{333C8CED-15FA-49EF-A07C-88A496A27D8F}" destId="{E4E173F7-1617-47D3-8C8E-F023BAC28697}" srcOrd="0" destOrd="0" presId="urn:microsoft.com/office/officeart/2005/8/layout/process2"/>
    <dgm:cxn modelId="{6B6DC370-B5DA-473F-B673-104E9743E2DF}" type="presParOf" srcId="{333C8CED-15FA-49EF-A07C-88A496A27D8F}" destId="{DE1BB48D-2A5C-4A24-AEEA-9AFCF233E4C9}" srcOrd="1" destOrd="0" presId="urn:microsoft.com/office/officeart/2005/8/layout/process2"/>
    <dgm:cxn modelId="{61363DAC-1CAF-4B06-93D9-A96CA2A216E7}" type="presParOf" srcId="{DE1BB48D-2A5C-4A24-AEEA-9AFCF233E4C9}" destId="{6507F8BA-0CC2-45C1-A78B-2C3C8F96DCB7}" srcOrd="0" destOrd="0" presId="urn:microsoft.com/office/officeart/2005/8/layout/process2"/>
    <dgm:cxn modelId="{D989FF16-0EB3-4BB4-859D-39D5FD355EC7}" type="presParOf" srcId="{333C8CED-15FA-49EF-A07C-88A496A27D8F}" destId="{A10DF827-3B41-44F3-BD60-757D62C22954}" srcOrd="2" destOrd="0" presId="urn:microsoft.com/office/officeart/2005/8/layout/process2"/>
    <dgm:cxn modelId="{4CC823FD-7623-41B4-9458-8558AE6CCD90}" type="presParOf" srcId="{333C8CED-15FA-49EF-A07C-88A496A27D8F}" destId="{C507A601-D23C-4B42-93C3-03965ACCC27C}" srcOrd="3" destOrd="0" presId="urn:microsoft.com/office/officeart/2005/8/layout/process2"/>
    <dgm:cxn modelId="{AD02A420-6ACF-410D-894A-4EA6D1F4CF39}" type="presParOf" srcId="{C507A601-D23C-4B42-93C3-03965ACCC27C}" destId="{ACF28832-9069-4E96-9719-7237CD491C65}" srcOrd="0" destOrd="0" presId="urn:microsoft.com/office/officeart/2005/8/layout/process2"/>
    <dgm:cxn modelId="{B7754999-546A-4D30-92AE-93457B222AA6}" type="presParOf" srcId="{333C8CED-15FA-49EF-A07C-88A496A27D8F}" destId="{F8B84585-79E4-4068-BEA7-626D821492ED}" srcOrd="4" destOrd="0" presId="urn:microsoft.com/office/officeart/2005/8/layout/process2"/>
  </dgm:cxnLst>
  <dgm:bg/>
  <dgm:whole/>
  <dgm:extLst>
    <a:ext uri="http://schemas.microsoft.com/office/drawing/2008/diagram"/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4E5EB24-C286-4FD3-9655-0A315DF28AB2}" type="doc">
      <dgm:prSet loTypeId="urn:microsoft.com/office/officeart/2005/8/layout/radial5" loCatId="cycle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ED3A794-FFDE-43CD-A233-EB9A78D7EFED}">
      <dgm:prSet phldrT="[Text]" custT="1"/>
      <dgm:spPr/>
      <dgm:t>
        <a:bodyPr/>
        <a:lstStyle/>
        <a:p>
          <a:r>
            <a:rPr lang="en-US" sz="1400" dirty="0" smtClean="0"/>
            <a:t>MODURI   DE  EXPUNERE</a:t>
          </a:r>
          <a:endParaRPr lang="en-US" sz="1400" dirty="0"/>
        </a:p>
      </dgm:t>
    </dgm:pt>
    <dgm:pt modelId="{DA90ED24-EC5E-4156-B938-4057F268DA7C}" type="parTrans" cxnId="{68E1B700-BC7C-4071-BC9B-F36B4AB815DA}">
      <dgm:prSet/>
      <dgm:spPr/>
      <dgm:t>
        <a:bodyPr/>
        <a:lstStyle/>
        <a:p>
          <a:endParaRPr lang="en-US"/>
        </a:p>
      </dgm:t>
    </dgm:pt>
    <dgm:pt modelId="{7FB09395-DA3F-42E7-8058-BD78D0B6EA72}" type="sibTrans" cxnId="{68E1B700-BC7C-4071-BC9B-F36B4AB815DA}">
      <dgm:prSet/>
      <dgm:spPr/>
      <dgm:t>
        <a:bodyPr/>
        <a:lstStyle/>
        <a:p>
          <a:endParaRPr lang="en-US"/>
        </a:p>
      </dgm:t>
    </dgm:pt>
    <dgm:pt modelId="{13782DCA-D96E-4E39-AFDD-26F11C41E888}">
      <dgm:prSet phldrT="[Text]" custT="1"/>
      <dgm:spPr/>
      <dgm:t>
        <a:bodyPr/>
        <a:lstStyle/>
        <a:p>
          <a:r>
            <a:rPr lang="en-US" sz="1400" dirty="0" smtClean="0"/>
            <a:t>DESCRIERE</a:t>
          </a:r>
          <a:endParaRPr lang="en-US" sz="1400" dirty="0"/>
        </a:p>
      </dgm:t>
    </dgm:pt>
    <dgm:pt modelId="{BB2EEAF3-0A50-4037-9EA8-318648C84C61}" type="parTrans" cxnId="{9AB8890D-6849-4495-9D3C-3D95FADE9A6D}">
      <dgm:prSet/>
      <dgm:spPr/>
      <dgm:t>
        <a:bodyPr/>
        <a:lstStyle/>
        <a:p>
          <a:endParaRPr lang="en-US"/>
        </a:p>
      </dgm:t>
    </dgm:pt>
    <dgm:pt modelId="{1AE58188-A7BE-46DD-9445-439417085801}" type="sibTrans" cxnId="{9AB8890D-6849-4495-9D3C-3D95FADE9A6D}">
      <dgm:prSet/>
      <dgm:spPr/>
      <dgm:t>
        <a:bodyPr/>
        <a:lstStyle/>
        <a:p>
          <a:endParaRPr lang="en-US"/>
        </a:p>
      </dgm:t>
    </dgm:pt>
    <dgm:pt modelId="{3A06C786-00BE-4779-80F1-99630B2AA2F5}">
      <dgm:prSet phldrT="[Text]" custT="1"/>
      <dgm:spPr/>
      <dgm:t>
        <a:bodyPr/>
        <a:lstStyle/>
        <a:p>
          <a:r>
            <a:rPr lang="en-US" sz="1400" dirty="0" smtClean="0"/>
            <a:t>DIALOG</a:t>
          </a:r>
          <a:endParaRPr lang="en-US" sz="1400" dirty="0"/>
        </a:p>
      </dgm:t>
    </dgm:pt>
    <dgm:pt modelId="{D73502E6-0B0A-4B6C-A30F-F4EF6641C630}" type="parTrans" cxnId="{6AC7DDDC-84D0-410B-B761-E97C952B5044}">
      <dgm:prSet/>
      <dgm:spPr/>
      <dgm:t>
        <a:bodyPr/>
        <a:lstStyle/>
        <a:p>
          <a:endParaRPr lang="en-US"/>
        </a:p>
      </dgm:t>
    </dgm:pt>
    <dgm:pt modelId="{D7EC2B89-C857-4730-9030-9169958379CC}" type="sibTrans" cxnId="{6AC7DDDC-84D0-410B-B761-E97C952B5044}">
      <dgm:prSet/>
      <dgm:spPr/>
      <dgm:t>
        <a:bodyPr/>
        <a:lstStyle/>
        <a:p>
          <a:endParaRPr lang="en-US"/>
        </a:p>
      </dgm:t>
    </dgm:pt>
    <dgm:pt modelId="{53D6B757-7086-4DC9-9BC9-8A5B2C52F040}">
      <dgm:prSet phldrT="[Text]" custT="1"/>
      <dgm:spPr/>
      <dgm:t>
        <a:bodyPr/>
        <a:lstStyle/>
        <a:p>
          <a:r>
            <a:rPr lang="en-US" sz="1400" dirty="0" smtClean="0"/>
            <a:t>MONOLOG</a:t>
          </a:r>
          <a:endParaRPr lang="en-US" sz="1400" dirty="0"/>
        </a:p>
      </dgm:t>
    </dgm:pt>
    <dgm:pt modelId="{B32627A4-3363-45CC-9CBB-6245B3FF6B9D}" type="parTrans" cxnId="{0D932357-1CF6-49CF-AF93-54BFFC90F939}">
      <dgm:prSet/>
      <dgm:spPr/>
      <dgm:t>
        <a:bodyPr/>
        <a:lstStyle/>
        <a:p>
          <a:endParaRPr lang="en-US"/>
        </a:p>
      </dgm:t>
    </dgm:pt>
    <dgm:pt modelId="{C30617B5-0252-43D0-AFCC-01878D04208C}" type="sibTrans" cxnId="{0D932357-1CF6-49CF-AF93-54BFFC90F939}">
      <dgm:prSet/>
      <dgm:spPr/>
      <dgm:t>
        <a:bodyPr/>
        <a:lstStyle/>
        <a:p>
          <a:endParaRPr lang="en-US"/>
        </a:p>
      </dgm:t>
    </dgm:pt>
    <dgm:pt modelId="{5F1B411A-B2AC-4954-97A9-C4416C7F077F}">
      <dgm:prSet phldrT="[Text]" custT="1"/>
      <dgm:spPr/>
      <dgm:t>
        <a:bodyPr/>
        <a:lstStyle/>
        <a:p>
          <a:r>
            <a:rPr lang="en-US" sz="1200" dirty="0" smtClean="0"/>
            <a:t>NARATIUNE</a:t>
          </a:r>
          <a:endParaRPr lang="en-US" sz="1200" dirty="0"/>
        </a:p>
      </dgm:t>
    </dgm:pt>
    <dgm:pt modelId="{0A16A9A2-CAA0-4104-B6DC-F6652944F1E5}" type="parTrans" cxnId="{001DD3C8-804C-4C79-B890-714D3C7326CB}">
      <dgm:prSet/>
      <dgm:spPr/>
      <dgm:t>
        <a:bodyPr/>
        <a:lstStyle/>
        <a:p>
          <a:endParaRPr lang="en-US"/>
        </a:p>
      </dgm:t>
    </dgm:pt>
    <dgm:pt modelId="{1ECBA6F7-C897-4534-A348-3A0978C2D481}" type="sibTrans" cxnId="{001DD3C8-804C-4C79-B890-714D3C7326CB}">
      <dgm:prSet/>
      <dgm:spPr/>
      <dgm:t>
        <a:bodyPr/>
        <a:lstStyle/>
        <a:p>
          <a:endParaRPr lang="en-US"/>
        </a:p>
      </dgm:t>
    </dgm:pt>
    <dgm:pt modelId="{D7B3DC1C-B072-4786-BEE2-9FF061F16498}" type="pres">
      <dgm:prSet presAssocID="{44E5EB24-C286-4FD3-9655-0A315DF28AB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E3B1D6C-1DF0-4DAD-8CD0-5D2D520B15BD}" type="pres">
      <dgm:prSet presAssocID="{FED3A794-FFDE-43CD-A233-EB9A78D7EFED}" presName="centerShape" presStyleLbl="node0" presStyleIdx="0" presStyleCnt="1" custScaleX="165743" custScaleY="146244"/>
      <dgm:spPr/>
      <dgm:t>
        <a:bodyPr/>
        <a:lstStyle/>
        <a:p>
          <a:endParaRPr lang="en-US"/>
        </a:p>
      </dgm:t>
    </dgm:pt>
    <dgm:pt modelId="{C79032F1-F702-47F6-9ADA-6CAB9ACDFACA}" type="pres">
      <dgm:prSet presAssocID="{BB2EEAF3-0A50-4037-9EA8-318648C84C61}" presName="parTrans" presStyleLbl="sibTrans2D1" presStyleIdx="0" presStyleCnt="4"/>
      <dgm:spPr/>
      <dgm:t>
        <a:bodyPr/>
        <a:lstStyle/>
        <a:p>
          <a:endParaRPr lang="en-US"/>
        </a:p>
      </dgm:t>
    </dgm:pt>
    <dgm:pt modelId="{547AD511-CFF7-4096-9C4F-4889A4EC57AD}" type="pres">
      <dgm:prSet presAssocID="{BB2EEAF3-0A50-4037-9EA8-318648C84C61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4DE39315-CFBB-4B3F-B088-0B7425FF3778}" type="pres">
      <dgm:prSet presAssocID="{13782DCA-D96E-4E39-AFDD-26F11C41E88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7A07A5-4E7C-4F7B-B353-C63A08E1D7EC}" type="pres">
      <dgm:prSet presAssocID="{D73502E6-0B0A-4B6C-A30F-F4EF6641C630}" presName="parTrans" presStyleLbl="sibTrans2D1" presStyleIdx="1" presStyleCnt="4"/>
      <dgm:spPr/>
      <dgm:t>
        <a:bodyPr/>
        <a:lstStyle/>
        <a:p>
          <a:endParaRPr lang="en-US"/>
        </a:p>
      </dgm:t>
    </dgm:pt>
    <dgm:pt modelId="{AAE41937-261C-4C3C-96E6-02E7DCD10683}" type="pres">
      <dgm:prSet presAssocID="{D73502E6-0B0A-4B6C-A30F-F4EF6641C630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653CF36-E210-4932-A10E-38B2A86628CF}" type="pres">
      <dgm:prSet presAssocID="{3A06C786-00BE-4779-80F1-99630B2AA2F5}" presName="node" presStyleLbl="node1" presStyleIdx="1" presStyleCnt="4" custRadScaleRad="136745" custRadScaleInc="-24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63B1DD-ACE1-4FE2-BA1B-45812E054C49}" type="pres">
      <dgm:prSet presAssocID="{B32627A4-3363-45CC-9CBB-6245B3FF6B9D}" presName="parTrans" presStyleLbl="sibTrans2D1" presStyleIdx="2" presStyleCnt="4"/>
      <dgm:spPr/>
      <dgm:t>
        <a:bodyPr/>
        <a:lstStyle/>
        <a:p>
          <a:endParaRPr lang="en-US"/>
        </a:p>
      </dgm:t>
    </dgm:pt>
    <dgm:pt modelId="{2EA9EB5C-E0E2-4907-96B0-2820801E91E0}" type="pres">
      <dgm:prSet presAssocID="{B32627A4-3363-45CC-9CBB-6245B3FF6B9D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A2A4C242-1AEA-4013-971F-E8344C394085}" type="pres">
      <dgm:prSet presAssocID="{53D6B757-7086-4DC9-9BC9-8A5B2C52F04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410A4F-EF3F-441F-990D-4EB919353DEB}" type="pres">
      <dgm:prSet presAssocID="{0A16A9A2-CAA0-4104-B6DC-F6652944F1E5}" presName="parTrans" presStyleLbl="sibTrans2D1" presStyleIdx="3" presStyleCnt="4"/>
      <dgm:spPr/>
      <dgm:t>
        <a:bodyPr/>
        <a:lstStyle/>
        <a:p>
          <a:endParaRPr lang="en-US"/>
        </a:p>
      </dgm:t>
    </dgm:pt>
    <dgm:pt modelId="{484C5B6F-D2BA-479B-B7D1-FABB80F23CF1}" type="pres">
      <dgm:prSet presAssocID="{0A16A9A2-CAA0-4104-B6DC-F6652944F1E5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8A20AF3A-B8E2-423A-8056-8447CBB87390}" type="pres">
      <dgm:prSet presAssocID="{5F1B411A-B2AC-4954-97A9-C4416C7F077F}" presName="node" presStyleLbl="node1" presStyleIdx="3" presStyleCnt="4" custRadScaleRad="138417" custRadScaleInc="-8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E1B700-BC7C-4071-BC9B-F36B4AB815DA}" srcId="{44E5EB24-C286-4FD3-9655-0A315DF28AB2}" destId="{FED3A794-FFDE-43CD-A233-EB9A78D7EFED}" srcOrd="0" destOrd="0" parTransId="{DA90ED24-EC5E-4156-B938-4057F268DA7C}" sibTransId="{7FB09395-DA3F-42E7-8058-BD78D0B6EA72}"/>
    <dgm:cxn modelId="{6AC7DDDC-84D0-410B-B761-E97C952B5044}" srcId="{FED3A794-FFDE-43CD-A233-EB9A78D7EFED}" destId="{3A06C786-00BE-4779-80F1-99630B2AA2F5}" srcOrd="1" destOrd="0" parTransId="{D73502E6-0B0A-4B6C-A30F-F4EF6641C630}" sibTransId="{D7EC2B89-C857-4730-9030-9169958379CC}"/>
    <dgm:cxn modelId="{9379CBA5-1EAA-4164-A905-3C20C9176775}" type="presOf" srcId="{FED3A794-FFDE-43CD-A233-EB9A78D7EFED}" destId="{6E3B1D6C-1DF0-4DAD-8CD0-5D2D520B15BD}" srcOrd="0" destOrd="0" presId="urn:microsoft.com/office/officeart/2005/8/layout/radial5"/>
    <dgm:cxn modelId="{7B19C7E2-833E-4ABE-8CF1-5362E69CF5A7}" type="presOf" srcId="{13782DCA-D96E-4E39-AFDD-26F11C41E888}" destId="{4DE39315-CFBB-4B3F-B088-0B7425FF3778}" srcOrd="0" destOrd="0" presId="urn:microsoft.com/office/officeart/2005/8/layout/radial5"/>
    <dgm:cxn modelId="{001DD3C8-804C-4C79-B890-714D3C7326CB}" srcId="{FED3A794-FFDE-43CD-A233-EB9A78D7EFED}" destId="{5F1B411A-B2AC-4954-97A9-C4416C7F077F}" srcOrd="3" destOrd="0" parTransId="{0A16A9A2-CAA0-4104-B6DC-F6652944F1E5}" sibTransId="{1ECBA6F7-C897-4534-A348-3A0978C2D481}"/>
    <dgm:cxn modelId="{F811F957-E6EB-45DC-BED0-C297695D0740}" type="presOf" srcId="{BB2EEAF3-0A50-4037-9EA8-318648C84C61}" destId="{C79032F1-F702-47F6-9ADA-6CAB9ACDFACA}" srcOrd="0" destOrd="0" presId="urn:microsoft.com/office/officeart/2005/8/layout/radial5"/>
    <dgm:cxn modelId="{C84F70F9-91A3-4F84-B531-851F7C586939}" type="presOf" srcId="{53D6B757-7086-4DC9-9BC9-8A5B2C52F040}" destId="{A2A4C242-1AEA-4013-971F-E8344C394085}" srcOrd="0" destOrd="0" presId="urn:microsoft.com/office/officeart/2005/8/layout/radial5"/>
    <dgm:cxn modelId="{50EA954C-F6B5-427F-ABA7-0C894AB1B7F3}" type="presOf" srcId="{B32627A4-3363-45CC-9CBB-6245B3FF6B9D}" destId="{C963B1DD-ACE1-4FE2-BA1B-45812E054C49}" srcOrd="0" destOrd="0" presId="urn:microsoft.com/office/officeart/2005/8/layout/radial5"/>
    <dgm:cxn modelId="{84035118-C080-41B9-A116-4AC884F47A49}" type="presOf" srcId="{5F1B411A-B2AC-4954-97A9-C4416C7F077F}" destId="{8A20AF3A-B8E2-423A-8056-8447CBB87390}" srcOrd="0" destOrd="0" presId="urn:microsoft.com/office/officeart/2005/8/layout/radial5"/>
    <dgm:cxn modelId="{0D932357-1CF6-49CF-AF93-54BFFC90F939}" srcId="{FED3A794-FFDE-43CD-A233-EB9A78D7EFED}" destId="{53D6B757-7086-4DC9-9BC9-8A5B2C52F040}" srcOrd="2" destOrd="0" parTransId="{B32627A4-3363-45CC-9CBB-6245B3FF6B9D}" sibTransId="{C30617B5-0252-43D0-AFCC-01878D04208C}"/>
    <dgm:cxn modelId="{C60EAA41-DBEB-4DE1-BD81-FDE4CEFA5B86}" type="presOf" srcId="{3A06C786-00BE-4779-80F1-99630B2AA2F5}" destId="{4653CF36-E210-4932-A10E-38B2A86628CF}" srcOrd="0" destOrd="0" presId="urn:microsoft.com/office/officeart/2005/8/layout/radial5"/>
    <dgm:cxn modelId="{25C4DC3A-57D2-4C21-8DB1-DC672C581107}" type="presOf" srcId="{B32627A4-3363-45CC-9CBB-6245B3FF6B9D}" destId="{2EA9EB5C-E0E2-4907-96B0-2820801E91E0}" srcOrd="1" destOrd="0" presId="urn:microsoft.com/office/officeart/2005/8/layout/radial5"/>
    <dgm:cxn modelId="{B413AD73-8B6F-4D07-9F20-744CC853880F}" type="presOf" srcId="{0A16A9A2-CAA0-4104-B6DC-F6652944F1E5}" destId="{484C5B6F-D2BA-479B-B7D1-FABB80F23CF1}" srcOrd="1" destOrd="0" presId="urn:microsoft.com/office/officeart/2005/8/layout/radial5"/>
    <dgm:cxn modelId="{9AB8890D-6849-4495-9D3C-3D95FADE9A6D}" srcId="{FED3A794-FFDE-43CD-A233-EB9A78D7EFED}" destId="{13782DCA-D96E-4E39-AFDD-26F11C41E888}" srcOrd="0" destOrd="0" parTransId="{BB2EEAF3-0A50-4037-9EA8-318648C84C61}" sibTransId="{1AE58188-A7BE-46DD-9445-439417085801}"/>
    <dgm:cxn modelId="{283BA553-EEE9-40EE-B681-5ED2B17E544B}" type="presOf" srcId="{D73502E6-0B0A-4B6C-A30F-F4EF6641C630}" destId="{327A07A5-4E7C-4F7B-B353-C63A08E1D7EC}" srcOrd="0" destOrd="0" presId="urn:microsoft.com/office/officeart/2005/8/layout/radial5"/>
    <dgm:cxn modelId="{99AB9FB2-8FE0-45B8-A353-520EFB507428}" type="presOf" srcId="{BB2EEAF3-0A50-4037-9EA8-318648C84C61}" destId="{547AD511-CFF7-4096-9C4F-4889A4EC57AD}" srcOrd="1" destOrd="0" presId="urn:microsoft.com/office/officeart/2005/8/layout/radial5"/>
    <dgm:cxn modelId="{98C7315D-4F8C-4A48-9A73-CD8B9698EC54}" type="presOf" srcId="{0A16A9A2-CAA0-4104-B6DC-F6652944F1E5}" destId="{95410A4F-EF3F-441F-990D-4EB919353DEB}" srcOrd="0" destOrd="0" presId="urn:microsoft.com/office/officeart/2005/8/layout/radial5"/>
    <dgm:cxn modelId="{4AA19F41-1079-4E0D-8FCC-993BCFA0F547}" type="presOf" srcId="{44E5EB24-C286-4FD3-9655-0A315DF28AB2}" destId="{D7B3DC1C-B072-4786-BEE2-9FF061F16498}" srcOrd="0" destOrd="0" presId="urn:microsoft.com/office/officeart/2005/8/layout/radial5"/>
    <dgm:cxn modelId="{80B9D642-C5B6-4DFE-B85F-B70B84BF4D92}" type="presOf" srcId="{D73502E6-0B0A-4B6C-A30F-F4EF6641C630}" destId="{AAE41937-261C-4C3C-96E6-02E7DCD10683}" srcOrd="1" destOrd="0" presId="urn:microsoft.com/office/officeart/2005/8/layout/radial5"/>
    <dgm:cxn modelId="{1236AD15-D286-49EA-A08A-04924BF1026A}" type="presParOf" srcId="{D7B3DC1C-B072-4786-BEE2-9FF061F16498}" destId="{6E3B1D6C-1DF0-4DAD-8CD0-5D2D520B15BD}" srcOrd="0" destOrd="0" presId="urn:microsoft.com/office/officeart/2005/8/layout/radial5"/>
    <dgm:cxn modelId="{7F2FA2CA-56E5-442E-8BE8-6A63785F4241}" type="presParOf" srcId="{D7B3DC1C-B072-4786-BEE2-9FF061F16498}" destId="{C79032F1-F702-47F6-9ADA-6CAB9ACDFACA}" srcOrd="1" destOrd="0" presId="urn:microsoft.com/office/officeart/2005/8/layout/radial5"/>
    <dgm:cxn modelId="{127E3249-3E5E-4B03-A7F3-D69693AF4126}" type="presParOf" srcId="{C79032F1-F702-47F6-9ADA-6CAB9ACDFACA}" destId="{547AD511-CFF7-4096-9C4F-4889A4EC57AD}" srcOrd="0" destOrd="0" presId="urn:microsoft.com/office/officeart/2005/8/layout/radial5"/>
    <dgm:cxn modelId="{1ACFB557-E0F8-4210-9179-46CE46FCF5E7}" type="presParOf" srcId="{D7B3DC1C-B072-4786-BEE2-9FF061F16498}" destId="{4DE39315-CFBB-4B3F-B088-0B7425FF3778}" srcOrd="2" destOrd="0" presId="urn:microsoft.com/office/officeart/2005/8/layout/radial5"/>
    <dgm:cxn modelId="{5224251E-B95C-49E6-8427-5205D6ECB6AD}" type="presParOf" srcId="{D7B3DC1C-B072-4786-BEE2-9FF061F16498}" destId="{327A07A5-4E7C-4F7B-B353-C63A08E1D7EC}" srcOrd="3" destOrd="0" presId="urn:microsoft.com/office/officeart/2005/8/layout/radial5"/>
    <dgm:cxn modelId="{4701298F-1D61-4FCB-922A-9DF69BDDBF1B}" type="presParOf" srcId="{327A07A5-4E7C-4F7B-B353-C63A08E1D7EC}" destId="{AAE41937-261C-4C3C-96E6-02E7DCD10683}" srcOrd="0" destOrd="0" presId="urn:microsoft.com/office/officeart/2005/8/layout/radial5"/>
    <dgm:cxn modelId="{A0E7A383-7AB3-4AF1-BDD5-1A9BC7047929}" type="presParOf" srcId="{D7B3DC1C-B072-4786-BEE2-9FF061F16498}" destId="{4653CF36-E210-4932-A10E-38B2A86628CF}" srcOrd="4" destOrd="0" presId="urn:microsoft.com/office/officeart/2005/8/layout/radial5"/>
    <dgm:cxn modelId="{0EBA8958-0AE2-4129-96A4-2D255D5C94F1}" type="presParOf" srcId="{D7B3DC1C-B072-4786-BEE2-9FF061F16498}" destId="{C963B1DD-ACE1-4FE2-BA1B-45812E054C49}" srcOrd="5" destOrd="0" presId="urn:microsoft.com/office/officeart/2005/8/layout/radial5"/>
    <dgm:cxn modelId="{41945DB8-6D85-47A3-838A-3A20B6572B6B}" type="presParOf" srcId="{C963B1DD-ACE1-4FE2-BA1B-45812E054C49}" destId="{2EA9EB5C-E0E2-4907-96B0-2820801E91E0}" srcOrd="0" destOrd="0" presId="urn:microsoft.com/office/officeart/2005/8/layout/radial5"/>
    <dgm:cxn modelId="{D142C76F-C910-4533-ADAC-FE70AF4478C4}" type="presParOf" srcId="{D7B3DC1C-B072-4786-BEE2-9FF061F16498}" destId="{A2A4C242-1AEA-4013-971F-E8344C394085}" srcOrd="6" destOrd="0" presId="urn:microsoft.com/office/officeart/2005/8/layout/radial5"/>
    <dgm:cxn modelId="{67C75A4A-5451-47F0-B751-EF32E861FA6A}" type="presParOf" srcId="{D7B3DC1C-B072-4786-BEE2-9FF061F16498}" destId="{95410A4F-EF3F-441F-990D-4EB919353DEB}" srcOrd="7" destOrd="0" presId="urn:microsoft.com/office/officeart/2005/8/layout/radial5"/>
    <dgm:cxn modelId="{E1307DBE-90DC-4AC6-A7D3-EA821F639C88}" type="presParOf" srcId="{95410A4F-EF3F-441F-990D-4EB919353DEB}" destId="{484C5B6F-D2BA-479B-B7D1-FABB80F23CF1}" srcOrd="0" destOrd="0" presId="urn:microsoft.com/office/officeart/2005/8/layout/radial5"/>
    <dgm:cxn modelId="{19D4BC41-CCCC-42BF-8EDE-BF957F6F8564}" type="presParOf" srcId="{D7B3DC1C-B072-4786-BEE2-9FF061F16498}" destId="{8A20AF3A-B8E2-423A-8056-8447CBB87390}" srcOrd="8" destOrd="0" presId="urn:microsoft.com/office/officeart/2005/8/layout/radial5"/>
  </dgm:cxnLst>
  <dgm:bg/>
  <dgm:whole/>
  <dgm:extLst>
    <a:ext uri="http://schemas.microsoft.com/office/drawing/2008/diagram"/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770244-7B75-4A94-84F2-29321C1E95DB}" type="doc">
      <dgm:prSet loTypeId="urn:microsoft.com/office/officeart/2005/8/layout/venn1" loCatId="relationship" qsTypeId="urn:microsoft.com/office/officeart/2005/8/quickstyle/3d1" qsCatId="3D" csTypeId="urn:microsoft.com/office/officeart/2005/8/colors/accent1_2#8" csCatId="accent1" phldr="1"/>
      <dgm:spPr/>
    </dgm:pt>
    <dgm:pt modelId="{53A0A97A-0C40-4FEC-B9C9-66FD2D38CF0E}">
      <dgm:prSet phldrT="[Text]" custT="1"/>
      <dgm:spPr/>
      <dgm:t>
        <a:bodyPr/>
        <a:lstStyle/>
        <a:p>
          <a:r>
            <a:rPr lang="en-US" sz="1600" dirty="0" smtClean="0"/>
            <a:t>         </a:t>
          </a:r>
        </a:p>
        <a:p>
          <a:r>
            <a:rPr lang="en-US" sz="1600" dirty="0" smtClean="0"/>
            <a:t>                 </a:t>
          </a:r>
        </a:p>
        <a:p>
          <a:r>
            <a:rPr lang="en-US" sz="1600" dirty="0" smtClean="0"/>
            <a:t>                        -</a:t>
          </a:r>
          <a:r>
            <a:rPr lang="en-US" sz="1600" dirty="0" err="1" smtClean="0"/>
            <a:t>Mic</a:t>
          </a:r>
          <a:endParaRPr lang="en-US" sz="1600" dirty="0" smtClean="0"/>
        </a:p>
        <a:p>
          <a:r>
            <a:rPr lang="en-US" sz="1600" dirty="0" smtClean="0"/>
            <a:t>                                    -</a:t>
          </a:r>
          <a:r>
            <a:rPr lang="en-US" sz="1600" dirty="0" err="1" smtClean="0"/>
            <a:t>Ingimfat</a:t>
          </a:r>
          <a:endParaRPr lang="en-US" sz="1600" dirty="0" smtClean="0"/>
        </a:p>
        <a:p>
          <a:r>
            <a:rPr lang="en-US" sz="1600" dirty="0" smtClean="0"/>
            <a:t>-                                   -</a:t>
          </a:r>
          <a:r>
            <a:rPr lang="en-US" sz="1600" dirty="0" err="1" smtClean="0"/>
            <a:t>Rasfatat</a:t>
          </a:r>
          <a:endParaRPr lang="en-US" sz="1600" dirty="0" smtClean="0"/>
        </a:p>
        <a:p>
          <a:r>
            <a:rPr lang="en-US" sz="1600" dirty="0" smtClean="0"/>
            <a:t>-                                      -Distant</a:t>
          </a:r>
        </a:p>
        <a:p>
          <a:r>
            <a:rPr lang="en-US" sz="1600" dirty="0" smtClean="0"/>
            <a:t>-                                       -Brutal</a:t>
          </a:r>
        </a:p>
        <a:p>
          <a:r>
            <a:rPr lang="en-US" sz="1600" dirty="0" smtClean="0"/>
            <a:t>                                      -</a:t>
          </a:r>
          <a:r>
            <a:rPr lang="en-US" sz="1600" dirty="0" err="1" smtClean="0"/>
            <a:t>Arogant</a:t>
          </a:r>
          <a:endParaRPr lang="en-US" sz="1600" dirty="0" smtClean="0"/>
        </a:p>
        <a:p>
          <a:r>
            <a:rPr lang="en-US" sz="1600" dirty="0" smtClean="0"/>
            <a:t>-                                   - </a:t>
          </a:r>
          <a:r>
            <a:rPr lang="en-US" sz="1600" dirty="0" err="1" smtClean="0"/>
            <a:t>Ipocrit</a:t>
          </a:r>
          <a:endParaRPr lang="en-US" sz="1600" dirty="0" smtClean="0"/>
        </a:p>
      </dgm:t>
    </dgm:pt>
    <dgm:pt modelId="{64593108-C2FF-4101-9BA1-DF29DC14C1EA}" type="parTrans" cxnId="{1DA6D1DB-CDCD-4A37-9C9E-2B9B5C3B7F10}">
      <dgm:prSet/>
      <dgm:spPr/>
      <dgm:t>
        <a:bodyPr/>
        <a:lstStyle/>
        <a:p>
          <a:endParaRPr lang="en-US"/>
        </a:p>
      </dgm:t>
    </dgm:pt>
    <dgm:pt modelId="{B596B4A3-8940-43DE-819D-ED7DD5DDD694}" type="sibTrans" cxnId="{1DA6D1DB-CDCD-4A37-9C9E-2B9B5C3B7F10}">
      <dgm:prSet/>
      <dgm:spPr/>
      <dgm:t>
        <a:bodyPr/>
        <a:lstStyle/>
        <a:p>
          <a:endParaRPr lang="en-US"/>
        </a:p>
      </dgm:t>
    </dgm:pt>
    <dgm:pt modelId="{F1AE06A5-8C34-4E7F-945E-BE1397C02501}">
      <dgm:prSet phldrT="[Text]" phldr="1"/>
      <dgm:spPr/>
      <dgm:t>
        <a:bodyPr/>
        <a:lstStyle/>
        <a:p>
          <a:endParaRPr lang="en-US" dirty="0"/>
        </a:p>
      </dgm:t>
    </dgm:pt>
    <dgm:pt modelId="{A8009FC4-A541-4B8A-B14A-2FD524DA5162}" type="parTrans" cxnId="{4011C4FC-9C0D-430C-884D-59AAB90B3EFE}">
      <dgm:prSet/>
      <dgm:spPr/>
      <dgm:t>
        <a:bodyPr/>
        <a:lstStyle/>
        <a:p>
          <a:endParaRPr lang="en-US"/>
        </a:p>
      </dgm:t>
    </dgm:pt>
    <dgm:pt modelId="{329C24EF-34DF-42EC-8675-EF90BB2836CC}" type="sibTrans" cxnId="{4011C4FC-9C0D-430C-884D-59AAB90B3EFE}">
      <dgm:prSet/>
      <dgm:spPr/>
      <dgm:t>
        <a:bodyPr/>
        <a:lstStyle/>
        <a:p>
          <a:endParaRPr lang="en-US"/>
        </a:p>
      </dgm:t>
    </dgm:pt>
    <dgm:pt modelId="{8189071B-69DC-4078-8AE2-7DCEBE2B357F}">
      <dgm:prSet phldrT="[Text]" custT="1"/>
      <dgm:spPr/>
      <dgm:t>
        <a:bodyPr/>
        <a:lstStyle/>
        <a:p>
          <a:pPr algn="l"/>
          <a:r>
            <a:rPr lang="en-US" sz="1600" dirty="0" smtClean="0"/>
            <a:t>     -Mare </a:t>
          </a:r>
        </a:p>
        <a:p>
          <a:pPr algn="l"/>
          <a:r>
            <a:rPr lang="en-US" sz="1600" dirty="0" smtClean="0"/>
            <a:t> -</a:t>
          </a:r>
          <a:r>
            <a:rPr lang="en-US" sz="1600" dirty="0" err="1" smtClean="0"/>
            <a:t>Prielnic</a:t>
          </a:r>
          <a:endParaRPr lang="en-US" sz="1600" dirty="0" smtClean="0"/>
        </a:p>
        <a:p>
          <a:pPr algn="l"/>
          <a:r>
            <a:rPr lang="en-US" sz="1600" dirty="0" smtClean="0"/>
            <a:t>-</a:t>
          </a:r>
          <a:r>
            <a:rPr lang="en-US" sz="1600" dirty="0" err="1" smtClean="0"/>
            <a:t>Credincios</a:t>
          </a:r>
          <a:endParaRPr lang="en-US" sz="1600" dirty="0" smtClean="0"/>
        </a:p>
        <a:p>
          <a:pPr algn="l"/>
          <a:r>
            <a:rPr lang="en-US" sz="1600" dirty="0" smtClean="0"/>
            <a:t>-</a:t>
          </a:r>
          <a:r>
            <a:rPr lang="en-US" sz="1600" dirty="0" err="1" smtClean="0"/>
            <a:t>Amabil</a:t>
          </a:r>
          <a:endParaRPr lang="en-US" sz="1600" dirty="0" smtClean="0"/>
        </a:p>
        <a:p>
          <a:pPr algn="l"/>
          <a:r>
            <a:rPr lang="en-US" sz="1600" dirty="0" smtClean="0"/>
            <a:t>-</a:t>
          </a:r>
          <a:r>
            <a:rPr lang="en-US" sz="1600" dirty="0" err="1" smtClean="0"/>
            <a:t>Prietenos</a:t>
          </a:r>
          <a:endParaRPr lang="en-US" sz="1600" dirty="0" smtClean="0"/>
        </a:p>
        <a:p>
          <a:pPr algn="l"/>
          <a:r>
            <a:rPr lang="en-US" sz="1600" dirty="0" smtClean="0"/>
            <a:t>-</a:t>
          </a:r>
          <a:r>
            <a:rPr lang="en-US" sz="1600" dirty="0" err="1" smtClean="0"/>
            <a:t>Rabdator</a:t>
          </a:r>
          <a:endParaRPr lang="en-US" sz="1600" dirty="0" smtClean="0"/>
        </a:p>
        <a:p>
          <a:pPr algn="l"/>
          <a:r>
            <a:rPr lang="en-US" sz="1600" dirty="0" smtClean="0"/>
            <a:t> -</a:t>
          </a:r>
          <a:r>
            <a:rPr lang="en-US" sz="1600" dirty="0" err="1" smtClean="0"/>
            <a:t>Onest</a:t>
          </a:r>
          <a:endParaRPr lang="en-US" sz="1600" dirty="0" smtClean="0"/>
        </a:p>
        <a:p>
          <a:pPr algn="l"/>
          <a:r>
            <a:rPr lang="en-US" sz="1600" dirty="0" smtClean="0"/>
            <a:t>     -</a:t>
          </a:r>
          <a:r>
            <a:rPr lang="en-US" sz="1600" dirty="0" err="1" smtClean="0"/>
            <a:t>Nesigur</a:t>
          </a:r>
          <a:endParaRPr lang="en-US" sz="1600" dirty="0" smtClean="0"/>
        </a:p>
        <a:p>
          <a:pPr algn="l"/>
          <a:r>
            <a:rPr lang="en-US" sz="1600" dirty="0" smtClean="0"/>
            <a:t> </a:t>
          </a:r>
          <a:endParaRPr lang="en-US" sz="1600" dirty="0"/>
        </a:p>
      </dgm:t>
    </dgm:pt>
    <dgm:pt modelId="{EDA9EF44-971B-4D42-9BAE-148AD132AFBD}" type="parTrans" cxnId="{64E092E3-5BF5-43E3-8ED0-95D42F30BC4A}">
      <dgm:prSet/>
      <dgm:spPr/>
      <dgm:t>
        <a:bodyPr/>
        <a:lstStyle/>
        <a:p>
          <a:endParaRPr lang="en-US"/>
        </a:p>
      </dgm:t>
    </dgm:pt>
    <dgm:pt modelId="{F6ED4814-F92F-488C-9705-3B8E8BC1F186}" type="sibTrans" cxnId="{64E092E3-5BF5-43E3-8ED0-95D42F30BC4A}">
      <dgm:prSet/>
      <dgm:spPr/>
      <dgm:t>
        <a:bodyPr/>
        <a:lstStyle/>
        <a:p>
          <a:endParaRPr lang="en-US"/>
        </a:p>
      </dgm:t>
    </dgm:pt>
    <dgm:pt modelId="{DD476047-2292-46AE-ABFE-7862DADC60CB}" type="pres">
      <dgm:prSet presAssocID="{D5770244-7B75-4A94-84F2-29321C1E95DB}" presName="compositeShape" presStyleCnt="0">
        <dgm:presLayoutVars>
          <dgm:chMax val="7"/>
          <dgm:dir/>
          <dgm:resizeHandles val="exact"/>
        </dgm:presLayoutVars>
      </dgm:prSet>
      <dgm:spPr/>
    </dgm:pt>
    <dgm:pt modelId="{9486DE00-7E61-4493-B4BD-49FC3EAFB698}" type="pres">
      <dgm:prSet presAssocID="{53A0A97A-0C40-4FEC-B9C9-66FD2D38CF0E}" presName="circ1" presStyleLbl="vennNode1" presStyleIdx="0" presStyleCnt="3" custScaleX="156792" custScaleY="144580" custLinFactNeighborX="29172" custLinFactNeighborY="42533"/>
      <dgm:spPr/>
      <dgm:t>
        <a:bodyPr/>
        <a:lstStyle/>
        <a:p>
          <a:endParaRPr lang="en-US"/>
        </a:p>
      </dgm:t>
    </dgm:pt>
    <dgm:pt modelId="{5A5FB50D-D422-4F25-BFB4-A303DFD4895F}" type="pres">
      <dgm:prSet presAssocID="{53A0A97A-0C40-4FEC-B9C9-66FD2D38CF0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DD46DB-B9F3-4752-8FF8-6D24BF336D9A}" type="pres">
      <dgm:prSet presAssocID="{F1AE06A5-8C34-4E7F-945E-BE1397C02501}" presName="circ2" presStyleLbl="vennNode1" presStyleIdx="1" presStyleCnt="3" custFlipVert="0" custFlipHor="1" custScaleX="2373" custScaleY="21668"/>
      <dgm:spPr/>
      <dgm:t>
        <a:bodyPr/>
        <a:lstStyle/>
        <a:p>
          <a:endParaRPr lang="en-US"/>
        </a:p>
      </dgm:t>
    </dgm:pt>
    <dgm:pt modelId="{51B7308E-8BBC-4FAD-9AD8-9D430786806E}" type="pres">
      <dgm:prSet presAssocID="{F1AE06A5-8C34-4E7F-945E-BE1397C0250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FD4BF8-993F-4A2A-9B4C-BB91A1FF1810}" type="pres">
      <dgm:prSet presAssocID="{8189071B-69DC-4078-8AE2-7DCEBE2B357F}" presName="circ3" presStyleLbl="vennNode1" presStyleIdx="2" presStyleCnt="3" custScaleX="155420" custScaleY="144580" custLinFactNeighborX="-21118" custLinFactNeighborY="-19967"/>
      <dgm:spPr/>
      <dgm:t>
        <a:bodyPr/>
        <a:lstStyle/>
        <a:p>
          <a:endParaRPr lang="en-US"/>
        </a:p>
      </dgm:t>
    </dgm:pt>
    <dgm:pt modelId="{8741D0A1-6ED6-4E7F-B6D0-8A9A4BD6513B}" type="pres">
      <dgm:prSet presAssocID="{8189071B-69DC-4078-8AE2-7DCEBE2B357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D36FBA-4A86-4B27-8DDC-92926CE30DB6}" type="presOf" srcId="{8189071B-69DC-4078-8AE2-7DCEBE2B357F}" destId="{8741D0A1-6ED6-4E7F-B6D0-8A9A4BD6513B}" srcOrd="1" destOrd="0" presId="urn:microsoft.com/office/officeart/2005/8/layout/venn1"/>
    <dgm:cxn modelId="{A9B5B19C-AE07-43BB-AD19-EB9808EBD67D}" type="presOf" srcId="{53A0A97A-0C40-4FEC-B9C9-66FD2D38CF0E}" destId="{9486DE00-7E61-4493-B4BD-49FC3EAFB698}" srcOrd="0" destOrd="0" presId="urn:microsoft.com/office/officeart/2005/8/layout/venn1"/>
    <dgm:cxn modelId="{1BDD33C0-28CE-4BD6-90C5-56CD7CD686A7}" type="presOf" srcId="{8189071B-69DC-4078-8AE2-7DCEBE2B357F}" destId="{D7FD4BF8-993F-4A2A-9B4C-BB91A1FF1810}" srcOrd="0" destOrd="0" presId="urn:microsoft.com/office/officeart/2005/8/layout/venn1"/>
    <dgm:cxn modelId="{A8A23584-73AE-43E7-BA60-729445FA266B}" type="presOf" srcId="{D5770244-7B75-4A94-84F2-29321C1E95DB}" destId="{DD476047-2292-46AE-ABFE-7862DADC60CB}" srcOrd="0" destOrd="0" presId="urn:microsoft.com/office/officeart/2005/8/layout/venn1"/>
    <dgm:cxn modelId="{4011C4FC-9C0D-430C-884D-59AAB90B3EFE}" srcId="{D5770244-7B75-4A94-84F2-29321C1E95DB}" destId="{F1AE06A5-8C34-4E7F-945E-BE1397C02501}" srcOrd="1" destOrd="0" parTransId="{A8009FC4-A541-4B8A-B14A-2FD524DA5162}" sibTransId="{329C24EF-34DF-42EC-8675-EF90BB2836CC}"/>
    <dgm:cxn modelId="{63F092EE-AC29-4597-824F-019EAEA58BDB}" type="presOf" srcId="{53A0A97A-0C40-4FEC-B9C9-66FD2D38CF0E}" destId="{5A5FB50D-D422-4F25-BFB4-A303DFD4895F}" srcOrd="1" destOrd="0" presId="urn:microsoft.com/office/officeart/2005/8/layout/venn1"/>
    <dgm:cxn modelId="{E339EFC7-8213-410D-A13C-24A95223D995}" type="presOf" srcId="{F1AE06A5-8C34-4E7F-945E-BE1397C02501}" destId="{B6DD46DB-B9F3-4752-8FF8-6D24BF336D9A}" srcOrd="0" destOrd="0" presId="urn:microsoft.com/office/officeart/2005/8/layout/venn1"/>
    <dgm:cxn modelId="{1DA6D1DB-CDCD-4A37-9C9E-2B9B5C3B7F10}" srcId="{D5770244-7B75-4A94-84F2-29321C1E95DB}" destId="{53A0A97A-0C40-4FEC-B9C9-66FD2D38CF0E}" srcOrd="0" destOrd="0" parTransId="{64593108-C2FF-4101-9BA1-DF29DC14C1EA}" sibTransId="{B596B4A3-8940-43DE-819D-ED7DD5DDD694}"/>
    <dgm:cxn modelId="{37603C5A-077F-4C94-BB20-1CFE2B705D5B}" type="presOf" srcId="{F1AE06A5-8C34-4E7F-945E-BE1397C02501}" destId="{51B7308E-8BBC-4FAD-9AD8-9D430786806E}" srcOrd="1" destOrd="0" presId="urn:microsoft.com/office/officeart/2005/8/layout/venn1"/>
    <dgm:cxn modelId="{64E092E3-5BF5-43E3-8ED0-95D42F30BC4A}" srcId="{D5770244-7B75-4A94-84F2-29321C1E95DB}" destId="{8189071B-69DC-4078-8AE2-7DCEBE2B357F}" srcOrd="2" destOrd="0" parTransId="{EDA9EF44-971B-4D42-9BAE-148AD132AFBD}" sibTransId="{F6ED4814-F92F-488C-9705-3B8E8BC1F186}"/>
    <dgm:cxn modelId="{40099B57-4C3F-4FFA-87CF-80BE6D126E3C}" type="presParOf" srcId="{DD476047-2292-46AE-ABFE-7862DADC60CB}" destId="{9486DE00-7E61-4493-B4BD-49FC3EAFB698}" srcOrd="0" destOrd="0" presId="urn:microsoft.com/office/officeart/2005/8/layout/venn1"/>
    <dgm:cxn modelId="{BB8F10A8-F189-4922-9368-C512635D0202}" type="presParOf" srcId="{DD476047-2292-46AE-ABFE-7862DADC60CB}" destId="{5A5FB50D-D422-4F25-BFB4-A303DFD4895F}" srcOrd="1" destOrd="0" presId="urn:microsoft.com/office/officeart/2005/8/layout/venn1"/>
    <dgm:cxn modelId="{1F66BECC-9F66-44BA-AE34-65FCAA0F2B6C}" type="presParOf" srcId="{DD476047-2292-46AE-ABFE-7862DADC60CB}" destId="{B6DD46DB-B9F3-4752-8FF8-6D24BF336D9A}" srcOrd="2" destOrd="0" presId="urn:microsoft.com/office/officeart/2005/8/layout/venn1"/>
    <dgm:cxn modelId="{7EAB4F17-F407-4557-BD3D-AF7F1BEAA644}" type="presParOf" srcId="{DD476047-2292-46AE-ABFE-7862DADC60CB}" destId="{51B7308E-8BBC-4FAD-9AD8-9D430786806E}" srcOrd="3" destOrd="0" presId="urn:microsoft.com/office/officeart/2005/8/layout/venn1"/>
    <dgm:cxn modelId="{8584EBE0-639B-41E9-92BD-6FA00DECE868}" type="presParOf" srcId="{DD476047-2292-46AE-ABFE-7862DADC60CB}" destId="{D7FD4BF8-993F-4A2A-9B4C-BB91A1FF1810}" srcOrd="4" destOrd="0" presId="urn:microsoft.com/office/officeart/2005/8/layout/venn1"/>
    <dgm:cxn modelId="{269077FC-A606-4814-BBB8-38A04DF61576}" type="presParOf" srcId="{DD476047-2292-46AE-ABFE-7862DADC60CB}" destId="{8741D0A1-6ED6-4E7F-B6D0-8A9A4BD6513B}" srcOrd="5" destOrd="0" presId="urn:microsoft.com/office/officeart/2005/8/layout/venn1"/>
  </dgm:cxnLst>
  <dgm:bg/>
  <dgm:whole/>
  <dgm:extLst>
    <a:ext uri="http://schemas.microsoft.com/office/drawing/2008/diagram"/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66C13EF-EA06-4E03-8445-A443D2A8B7CF}" type="doc">
      <dgm:prSet loTypeId="urn:microsoft.com/office/officeart/2005/8/layout/process1" loCatId="process" qsTypeId="urn:microsoft.com/office/officeart/2005/8/quickstyle/simple1#1" qsCatId="simple" csTypeId="urn:microsoft.com/office/officeart/2005/8/colors/accent1_2#3" csCatId="accent1" phldr="1"/>
      <dgm:spPr/>
    </dgm:pt>
    <dgm:pt modelId="{C74ECF22-53F1-40C7-BE89-59A31B401243}">
      <dgm:prSet phldrT="[Text]" custT="1"/>
      <dgm:spPr/>
      <dgm:t>
        <a:bodyPr/>
        <a:lstStyle/>
        <a:p>
          <a:r>
            <a:rPr lang="en-US" sz="2400" dirty="0" smtClean="0"/>
            <a:t>Cine </a:t>
          </a:r>
          <a:r>
            <a:rPr lang="en-US" sz="2400" dirty="0" err="1" smtClean="0"/>
            <a:t>este</a:t>
          </a:r>
          <a:r>
            <a:rPr lang="en-US" sz="2400" dirty="0" smtClean="0"/>
            <a:t> </a:t>
          </a:r>
          <a:r>
            <a:rPr lang="en-US" sz="2400" dirty="0" err="1" smtClean="0"/>
            <a:t>A.Donici</a:t>
          </a:r>
          <a:r>
            <a:rPr lang="en-US" sz="2400" dirty="0" smtClean="0"/>
            <a:t>?</a:t>
          </a:r>
          <a:endParaRPr lang="en-US" sz="2400" dirty="0"/>
        </a:p>
      </dgm:t>
    </dgm:pt>
    <dgm:pt modelId="{0F730ED4-F357-4919-943B-94B0AC163C9B}" type="parTrans" cxnId="{BCE87D1C-5404-41A1-831B-DC107FC24DB7}">
      <dgm:prSet/>
      <dgm:spPr/>
      <dgm:t>
        <a:bodyPr/>
        <a:lstStyle/>
        <a:p>
          <a:endParaRPr lang="en-US"/>
        </a:p>
      </dgm:t>
    </dgm:pt>
    <dgm:pt modelId="{09197630-B8DB-444C-A5E5-13A07BD6DB75}" type="sibTrans" cxnId="{BCE87D1C-5404-41A1-831B-DC107FC24DB7}">
      <dgm:prSet/>
      <dgm:spPr/>
      <dgm:t>
        <a:bodyPr/>
        <a:lstStyle/>
        <a:p>
          <a:endParaRPr lang="en-US"/>
        </a:p>
      </dgm:t>
    </dgm:pt>
    <dgm:pt modelId="{5B53A8D3-30A9-4BE0-A657-6DA9D0AAE8AC}">
      <dgm:prSet phldrT="[Text]" custT="1"/>
      <dgm:spPr/>
      <dgm:t>
        <a:bodyPr/>
        <a:lstStyle/>
        <a:p>
          <a:r>
            <a:rPr lang="en-US" sz="2400" dirty="0" err="1" smtClean="0"/>
            <a:t>Ce</a:t>
          </a:r>
          <a:r>
            <a:rPr lang="en-US" sz="2400" dirty="0" smtClean="0"/>
            <a:t> </a:t>
          </a:r>
          <a:r>
            <a:rPr lang="en-US" sz="2400" dirty="0" err="1" smtClean="0"/>
            <a:t>cunoasteti</a:t>
          </a:r>
          <a:r>
            <a:rPr lang="en-US" sz="2400" dirty="0" smtClean="0"/>
            <a:t> </a:t>
          </a:r>
          <a:r>
            <a:rPr lang="en-US" sz="2400" dirty="0" err="1" smtClean="0"/>
            <a:t>despre</a:t>
          </a:r>
          <a:r>
            <a:rPr lang="en-US" sz="2400" dirty="0" smtClean="0"/>
            <a:t> </a:t>
          </a:r>
          <a:r>
            <a:rPr lang="en-US" sz="2400" dirty="0" err="1" smtClean="0"/>
            <a:t>viata</a:t>
          </a:r>
          <a:r>
            <a:rPr lang="en-US" sz="2400" dirty="0" smtClean="0"/>
            <a:t> </a:t>
          </a:r>
          <a:r>
            <a:rPr lang="en-US" sz="2400" dirty="0" err="1" smtClean="0"/>
            <a:t>si</a:t>
          </a:r>
          <a:r>
            <a:rPr lang="en-US" sz="2400" dirty="0" smtClean="0"/>
            <a:t> opera </a:t>
          </a:r>
          <a:r>
            <a:rPr lang="en-US" sz="2400" dirty="0" err="1" smtClean="0"/>
            <a:t>sa</a:t>
          </a:r>
          <a:r>
            <a:rPr lang="en-US" sz="2400" dirty="0" smtClean="0"/>
            <a:t>?</a:t>
          </a:r>
          <a:endParaRPr lang="en-US" sz="2400" dirty="0"/>
        </a:p>
      </dgm:t>
    </dgm:pt>
    <dgm:pt modelId="{06EFB295-2733-4121-908B-97E9B2ECE32C}" type="parTrans" cxnId="{08AC3D9D-0301-46C0-A772-D937516C0DE6}">
      <dgm:prSet/>
      <dgm:spPr/>
      <dgm:t>
        <a:bodyPr/>
        <a:lstStyle/>
        <a:p>
          <a:endParaRPr lang="en-US"/>
        </a:p>
      </dgm:t>
    </dgm:pt>
    <dgm:pt modelId="{1C2CDD87-D2F6-48F0-A494-12F074091DCD}" type="sibTrans" cxnId="{08AC3D9D-0301-46C0-A772-D937516C0DE6}">
      <dgm:prSet/>
      <dgm:spPr/>
      <dgm:t>
        <a:bodyPr/>
        <a:lstStyle/>
        <a:p>
          <a:endParaRPr lang="en-US"/>
        </a:p>
      </dgm:t>
    </dgm:pt>
    <dgm:pt modelId="{FD18B591-694C-4A42-A2F6-087FE3DD597F}">
      <dgm:prSet phldrT="[Text]" custT="1"/>
      <dgm:spPr/>
      <dgm:t>
        <a:bodyPr/>
        <a:lstStyle/>
        <a:p>
          <a:r>
            <a:rPr lang="en-US" sz="2400" dirty="0" err="1" smtClean="0"/>
            <a:t>Ce</a:t>
          </a:r>
          <a:r>
            <a:rPr lang="en-US" sz="2400" dirty="0" smtClean="0"/>
            <a:t> </a:t>
          </a:r>
          <a:r>
            <a:rPr lang="en-US" sz="2400" dirty="0" err="1" smtClean="0"/>
            <a:t>fabule</a:t>
          </a:r>
          <a:r>
            <a:rPr lang="en-US" sz="2400" dirty="0" smtClean="0"/>
            <a:t> </a:t>
          </a:r>
          <a:r>
            <a:rPr lang="en-US" sz="2400" dirty="0" err="1" smtClean="0"/>
            <a:t>ati</a:t>
          </a:r>
          <a:r>
            <a:rPr lang="en-US" sz="2400" dirty="0" smtClean="0"/>
            <a:t> </a:t>
          </a:r>
          <a:r>
            <a:rPr lang="en-US" sz="2400" dirty="0" err="1" smtClean="0"/>
            <a:t>citit</a:t>
          </a:r>
          <a:r>
            <a:rPr lang="en-US" sz="2400" dirty="0" smtClean="0"/>
            <a:t>? </a:t>
          </a:r>
          <a:endParaRPr lang="en-US" sz="2400" dirty="0"/>
        </a:p>
      </dgm:t>
    </dgm:pt>
    <dgm:pt modelId="{1E8FDE44-B71C-4B42-ADD6-611ABB39E881}" type="parTrans" cxnId="{7B5C61B7-FEB0-429D-AC0B-F134807B068F}">
      <dgm:prSet/>
      <dgm:spPr/>
      <dgm:t>
        <a:bodyPr/>
        <a:lstStyle/>
        <a:p>
          <a:endParaRPr lang="en-US"/>
        </a:p>
      </dgm:t>
    </dgm:pt>
    <dgm:pt modelId="{961F87AC-929D-46BB-8816-A32CF8B2637E}" type="sibTrans" cxnId="{7B5C61B7-FEB0-429D-AC0B-F134807B068F}">
      <dgm:prSet/>
      <dgm:spPr/>
      <dgm:t>
        <a:bodyPr/>
        <a:lstStyle/>
        <a:p>
          <a:endParaRPr lang="en-US"/>
        </a:p>
      </dgm:t>
    </dgm:pt>
    <dgm:pt modelId="{8CDB3F8E-4C5A-4842-8883-3264359CDEF3}" type="pres">
      <dgm:prSet presAssocID="{A66C13EF-EA06-4E03-8445-A443D2A8B7CF}" presName="Name0" presStyleCnt="0">
        <dgm:presLayoutVars>
          <dgm:dir/>
          <dgm:resizeHandles val="exact"/>
        </dgm:presLayoutVars>
      </dgm:prSet>
      <dgm:spPr/>
    </dgm:pt>
    <dgm:pt modelId="{A7147482-060A-42CB-A44B-C2582C1506CD}" type="pres">
      <dgm:prSet presAssocID="{C74ECF22-53F1-40C7-BE89-59A31B40124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BA5D5D-682F-4CB5-B874-A9B83A36DA7C}" type="pres">
      <dgm:prSet presAssocID="{09197630-B8DB-444C-A5E5-13A07BD6DB75}" presName="sibTrans" presStyleLbl="sibTrans2D1" presStyleIdx="0" presStyleCnt="2"/>
      <dgm:spPr/>
      <dgm:t>
        <a:bodyPr/>
        <a:lstStyle/>
        <a:p>
          <a:endParaRPr lang="en-US"/>
        </a:p>
      </dgm:t>
    </dgm:pt>
    <dgm:pt modelId="{9490BE5D-7FD2-49BF-A82F-0EA9600DABC3}" type="pres">
      <dgm:prSet presAssocID="{09197630-B8DB-444C-A5E5-13A07BD6DB75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74186F3-D4C5-4566-8617-F20EBD0C5330}" type="pres">
      <dgm:prSet presAssocID="{5B53A8D3-30A9-4BE0-A657-6DA9D0AAE8A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EA3FBC-898D-48ED-98D9-7AE1926C924F}" type="pres">
      <dgm:prSet presAssocID="{1C2CDD87-D2F6-48F0-A494-12F074091DCD}" presName="sibTrans" presStyleLbl="sibTrans2D1" presStyleIdx="1" presStyleCnt="2"/>
      <dgm:spPr/>
      <dgm:t>
        <a:bodyPr/>
        <a:lstStyle/>
        <a:p>
          <a:endParaRPr lang="en-US"/>
        </a:p>
      </dgm:t>
    </dgm:pt>
    <dgm:pt modelId="{01CEB228-2EB0-475D-9F99-862445DE6068}" type="pres">
      <dgm:prSet presAssocID="{1C2CDD87-D2F6-48F0-A494-12F074091DCD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A20BA309-4BED-47BC-9314-DEE1E739D0DA}" type="pres">
      <dgm:prSet presAssocID="{FD18B591-694C-4A42-A2F6-087FE3DD597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5C61B7-FEB0-429D-AC0B-F134807B068F}" srcId="{A66C13EF-EA06-4E03-8445-A443D2A8B7CF}" destId="{FD18B591-694C-4A42-A2F6-087FE3DD597F}" srcOrd="2" destOrd="0" parTransId="{1E8FDE44-B71C-4B42-ADD6-611ABB39E881}" sibTransId="{961F87AC-929D-46BB-8816-A32CF8B2637E}"/>
    <dgm:cxn modelId="{BCE87D1C-5404-41A1-831B-DC107FC24DB7}" srcId="{A66C13EF-EA06-4E03-8445-A443D2A8B7CF}" destId="{C74ECF22-53F1-40C7-BE89-59A31B401243}" srcOrd="0" destOrd="0" parTransId="{0F730ED4-F357-4919-943B-94B0AC163C9B}" sibTransId="{09197630-B8DB-444C-A5E5-13A07BD6DB75}"/>
    <dgm:cxn modelId="{080EA2A4-4637-49CD-B695-7132707E8185}" type="presOf" srcId="{5B53A8D3-30A9-4BE0-A657-6DA9D0AAE8AC}" destId="{D74186F3-D4C5-4566-8617-F20EBD0C5330}" srcOrd="0" destOrd="0" presId="urn:microsoft.com/office/officeart/2005/8/layout/process1"/>
    <dgm:cxn modelId="{FA22AFAF-EF73-4863-AB9A-7033C0D42B12}" type="presOf" srcId="{FD18B591-694C-4A42-A2F6-087FE3DD597F}" destId="{A20BA309-4BED-47BC-9314-DEE1E739D0DA}" srcOrd="0" destOrd="0" presId="urn:microsoft.com/office/officeart/2005/8/layout/process1"/>
    <dgm:cxn modelId="{7ECB2323-EF14-4539-8515-D2936D3C3589}" type="presOf" srcId="{C74ECF22-53F1-40C7-BE89-59A31B401243}" destId="{A7147482-060A-42CB-A44B-C2582C1506CD}" srcOrd="0" destOrd="0" presId="urn:microsoft.com/office/officeart/2005/8/layout/process1"/>
    <dgm:cxn modelId="{D1A17A8E-03AA-4983-94A6-370FCCAA1C47}" type="presOf" srcId="{1C2CDD87-D2F6-48F0-A494-12F074091DCD}" destId="{D5EA3FBC-898D-48ED-98D9-7AE1926C924F}" srcOrd="0" destOrd="0" presId="urn:microsoft.com/office/officeart/2005/8/layout/process1"/>
    <dgm:cxn modelId="{08AC3D9D-0301-46C0-A772-D937516C0DE6}" srcId="{A66C13EF-EA06-4E03-8445-A443D2A8B7CF}" destId="{5B53A8D3-30A9-4BE0-A657-6DA9D0AAE8AC}" srcOrd="1" destOrd="0" parTransId="{06EFB295-2733-4121-908B-97E9B2ECE32C}" sibTransId="{1C2CDD87-D2F6-48F0-A494-12F074091DCD}"/>
    <dgm:cxn modelId="{847669B6-D6FB-492B-B28C-49E7E0BE2A04}" type="presOf" srcId="{09197630-B8DB-444C-A5E5-13A07BD6DB75}" destId="{9490BE5D-7FD2-49BF-A82F-0EA9600DABC3}" srcOrd="1" destOrd="0" presId="urn:microsoft.com/office/officeart/2005/8/layout/process1"/>
    <dgm:cxn modelId="{3DB4D48C-C3BF-4640-9596-A422C45E5DD5}" type="presOf" srcId="{1C2CDD87-D2F6-48F0-A494-12F074091DCD}" destId="{01CEB228-2EB0-475D-9F99-862445DE6068}" srcOrd="1" destOrd="0" presId="urn:microsoft.com/office/officeart/2005/8/layout/process1"/>
    <dgm:cxn modelId="{CBA5ACDB-879D-43D9-A3CD-8D5E39EB6058}" type="presOf" srcId="{A66C13EF-EA06-4E03-8445-A443D2A8B7CF}" destId="{8CDB3F8E-4C5A-4842-8883-3264359CDEF3}" srcOrd="0" destOrd="0" presId="urn:microsoft.com/office/officeart/2005/8/layout/process1"/>
    <dgm:cxn modelId="{CA02EE5C-E718-4800-986B-427D116536FA}" type="presOf" srcId="{09197630-B8DB-444C-A5E5-13A07BD6DB75}" destId="{F2BA5D5D-682F-4CB5-B874-A9B83A36DA7C}" srcOrd="0" destOrd="0" presId="urn:microsoft.com/office/officeart/2005/8/layout/process1"/>
    <dgm:cxn modelId="{E67B3D5D-EEA1-429C-8EE7-28C6711DBB11}" type="presParOf" srcId="{8CDB3F8E-4C5A-4842-8883-3264359CDEF3}" destId="{A7147482-060A-42CB-A44B-C2582C1506CD}" srcOrd="0" destOrd="0" presId="urn:microsoft.com/office/officeart/2005/8/layout/process1"/>
    <dgm:cxn modelId="{8E098125-6B02-41DC-B589-7864D1A6A537}" type="presParOf" srcId="{8CDB3F8E-4C5A-4842-8883-3264359CDEF3}" destId="{F2BA5D5D-682F-4CB5-B874-A9B83A36DA7C}" srcOrd="1" destOrd="0" presId="urn:microsoft.com/office/officeart/2005/8/layout/process1"/>
    <dgm:cxn modelId="{0B60B14E-FE11-453F-AA55-92241334AFB4}" type="presParOf" srcId="{F2BA5D5D-682F-4CB5-B874-A9B83A36DA7C}" destId="{9490BE5D-7FD2-49BF-A82F-0EA9600DABC3}" srcOrd="0" destOrd="0" presId="urn:microsoft.com/office/officeart/2005/8/layout/process1"/>
    <dgm:cxn modelId="{FC198709-FB62-4111-BD45-212551FAC742}" type="presParOf" srcId="{8CDB3F8E-4C5A-4842-8883-3264359CDEF3}" destId="{D74186F3-D4C5-4566-8617-F20EBD0C5330}" srcOrd="2" destOrd="0" presId="urn:microsoft.com/office/officeart/2005/8/layout/process1"/>
    <dgm:cxn modelId="{F76C4397-6DC3-4005-A4D8-D5C1ADFF4BD2}" type="presParOf" srcId="{8CDB3F8E-4C5A-4842-8883-3264359CDEF3}" destId="{D5EA3FBC-898D-48ED-98D9-7AE1926C924F}" srcOrd="3" destOrd="0" presId="urn:microsoft.com/office/officeart/2005/8/layout/process1"/>
    <dgm:cxn modelId="{814B089D-DBE6-448D-8D9D-9A934861E872}" type="presParOf" srcId="{D5EA3FBC-898D-48ED-98D9-7AE1926C924F}" destId="{01CEB228-2EB0-475D-9F99-862445DE6068}" srcOrd="0" destOrd="0" presId="urn:microsoft.com/office/officeart/2005/8/layout/process1"/>
    <dgm:cxn modelId="{0D7330C3-F26E-43EC-9F9C-B4E51163F7DC}" type="presParOf" srcId="{8CDB3F8E-4C5A-4842-8883-3264359CDEF3}" destId="{A20BA309-4BED-47BC-9314-DEE1E739D0DA}" srcOrd="4" destOrd="0" presId="urn:microsoft.com/office/officeart/2005/8/layout/process1"/>
  </dgm:cxnLst>
  <dgm:bg/>
  <dgm:whole/>
  <dgm:extLst>
    <a:ext uri="http://schemas.microsoft.com/office/drawing/2008/diagram"/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F413366-212C-49BD-9575-B667BC9786E9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3F9E643-3F16-4F0E-A0BD-32C40FD10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5CF511-29FF-4AE5-8716-2BFB2B9B4ED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C4C6381-7022-486A-8D51-A67D32FA190F}" type="slidenum">
              <a:rPr lang="en-US" sz="1200">
                <a:latin typeface="+mn-lt"/>
              </a:rPr>
              <a:pPr algn="r">
                <a:defRPr/>
              </a:pPr>
              <a:t>12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CD08B9-B2FF-42C4-A2E0-F976FE8D54B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ADD434-4F56-4450-A0A3-42F92924861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FE242B-DF16-4E73-B218-C44458E13FC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8D8A92-5630-481C-813A-B4D444A52C0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3DAC52-EA8A-49EC-8E7B-B8D19673340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224065D4-5224-4E9E-8FEE-74CEC9940869}" type="slidenum">
              <a:rPr lang="en-US" sz="1200">
                <a:latin typeface="+mn-lt"/>
              </a:rPr>
              <a:pPr algn="r">
                <a:defRPr/>
              </a:pPr>
              <a:t>7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837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A3155ECD-E3A9-4E58-9AEB-DE29A89EB611}" type="slidenum">
              <a:rPr lang="en-US" sz="1200">
                <a:latin typeface="+mn-lt"/>
              </a:rPr>
              <a:pPr algn="r">
                <a:defRPr/>
              </a:pPr>
              <a:t>8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EF00AE-9160-4A29-B37A-611ECF8877F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608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170EE17-9EE9-4A15-918F-36D661FA86D6}" type="slidenum">
              <a:rPr lang="en-US" sz="1200">
                <a:latin typeface="+mn-lt"/>
              </a:rPr>
              <a:pPr algn="r">
                <a:defRPr/>
              </a:pPr>
              <a:t>11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o-RO" smtClean="0"/>
              <a:t>Faceți clic pentru editarea stilului de subtitlu al coordonatorului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58E3A-AAC8-4CC3-A4EE-76DB69A3774D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94A53-DCE8-481A-977F-4F00D950E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A140C-7919-41D3-AD07-5FF9CDE295B8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57AAD-792C-4D41-8211-F83934A18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38818-D2BC-4428-B448-F7BD9E34304C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D23CF-2B5D-48EF-96B4-5B921BB85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9173F-FF54-4493-AD72-027841BE4F3F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ED67E-6379-468E-8BF8-0724A24FF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FB9EE-E2BC-4817-A855-4201C8847825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38770-7BBA-462A-B6B7-9F764F60B7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25BCC-8860-492D-98A9-4B996F63068D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6BF1E-061B-4CF8-98C5-C61D894A4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4283D-BE2F-4CF1-A420-4E6F9780DE57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72ABD-F945-4122-A61E-C76D3241EF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FDAFC-EAD7-4797-850D-D5E72D219E00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8F1CA-0BFB-4C3C-9C25-D54C53D774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1B335-E0B8-4DE5-BEE3-6188F5BA52EC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DC53A-0CC0-45B2-8261-4B84795E6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78E9F-62A9-46F4-85CE-90D026D9174D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E7182-AE2F-42F0-B0A2-1368C7777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o-RO" noProof="0" smtClean="0"/>
              <a:t>Faceți clic pe pictogramă pentru a adăuga o imagine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27998-4B5A-47F6-91B2-8F796E50A106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FA3B2-8D80-400B-90EC-D40527302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5AB06C-E0BD-44FE-A287-C2DF79783128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BD5552-A5F1-44FB-A16B-CEAC1D527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44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Data" Target="../diagrams/data1.xml"/><Relationship Id="rId7" Type="http://schemas.openxmlformats.org/officeDocument/2006/relationships/diagramData" Target="../diagrams/data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diagramColors" Target="../diagrams/colors2.xml"/><Relationship Id="rId4" Type="http://schemas.openxmlformats.org/officeDocument/2006/relationships/diagramLayout" Target="../diagrams/layout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Data" Target="../diagrams/data3.xml"/><Relationship Id="rId7" Type="http://schemas.openxmlformats.org/officeDocument/2006/relationships/diagramData" Target="../diagrams/data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diagramColors" Target="../diagrams/colors4.xml"/><Relationship Id="rId4" Type="http://schemas.openxmlformats.org/officeDocument/2006/relationships/diagramLayout" Target="../diagrams/layout3.xml"/><Relationship Id="rId9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582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7"/>
          <p:cNvGraphicFramePr/>
          <p:nvPr/>
        </p:nvGraphicFramePr>
        <p:xfrm>
          <a:off x="471488" y="1377950"/>
          <a:ext cx="81534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4339" name="WordArt 5"/>
          <p:cNvSpPr>
            <a:spLocks noChangeArrowheads="1" noChangeShapeType="1" noTextEdit="1"/>
          </p:cNvSpPr>
          <p:nvPr/>
        </p:nvSpPr>
        <p:spPr bwMode="auto">
          <a:xfrm>
            <a:off x="1619250" y="549275"/>
            <a:ext cx="5761038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Cuvinte-cheie</a:t>
            </a:r>
            <a:endParaRPr lang="ru-RU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/>
          </p:cNvSpPr>
          <p:nvPr>
            <p:ph type="title"/>
          </p:nvPr>
        </p:nvSpPr>
        <p:spPr bwMode="auto">
          <a:xfrm>
            <a:off x="468313" y="260350"/>
            <a:ext cx="8229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o-RO" smtClean="0">
                <a:ln>
                  <a:noFill/>
                </a:ln>
                <a:solidFill>
                  <a:schemeClr val="tx1"/>
                </a:solidFill>
                <a:effectLst/>
                <a:latin typeface="Algerian" pitchFamily="82" charset="0"/>
              </a:rPr>
              <a:t>Citate celebre</a:t>
            </a:r>
            <a:endParaRPr lang="ru-RU" smtClean="0">
              <a:ln>
                <a:noFill/>
              </a:ln>
              <a:solidFill>
                <a:schemeClr val="tx1"/>
              </a:solidFill>
              <a:effectLst/>
              <a:latin typeface="Algerian" pitchFamily="82" charset="0"/>
            </a:endParaRP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o-RO" sz="2400" smtClean="0"/>
              <a:t>1. </a:t>
            </a:r>
            <a:r>
              <a:rPr lang="ro-RO" sz="2400" b="1" smtClean="0"/>
              <a:t>“În bordei ca şi în palat, fabulele lui Donici sînt citite şi înţelese.” (C. Negrizzi)</a:t>
            </a:r>
          </a:p>
          <a:p>
            <a:pPr>
              <a:buFont typeface="Wingdings 2" pitchFamily="18" charset="2"/>
              <a:buNone/>
            </a:pPr>
            <a:r>
              <a:rPr lang="ro-RO" sz="2400" smtClean="0"/>
              <a:t>2. </a:t>
            </a:r>
            <a:r>
              <a:rPr lang="ro-RO" sz="2400" b="1" smtClean="0"/>
              <a:t>“Donici a ştiut să îmbrace conţinutul fabulei cu felul de a fi al moldoveanului.” (A. Hîjdău)</a:t>
            </a:r>
          </a:p>
          <a:p>
            <a:pPr>
              <a:buFont typeface="Wingdings 2" pitchFamily="18" charset="2"/>
              <a:buNone/>
            </a:pPr>
            <a:r>
              <a:rPr lang="ro-RO" sz="2400" smtClean="0"/>
              <a:t>3</a:t>
            </a:r>
            <a:r>
              <a:rPr lang="ro-RO" sz="2400" b="1" smtClean="0"/>
              <a:t>. “Suprema înţelepciune este a distinge binele de rău.”</a:t>
            </a:r>
          </a:p>
          <a:p>
            <a:pPr>
              <a:buFont typeface="Wingdings 2" pitchFamily="18" charset="2"/>
              <a:buNone/>
            </a:pPr>
            <a:r>
              <a:rPr lang="ro-RO" sz="2400" b="1" smtClean="0"/>
              <a:t>     (Socrate)</a:t>
            </a:r>
          </a:p>
          <a:p>
            <a:pPr>
              <a:buFont typeface="Wingdings 2" pitchFamily="18" charset="2"/>
              <a:buNone/>
            </a:pPr>
            <a:r>
              <a:rPr lang="ro-RO" sz="2400" smtClean="0"/>
              <a:t>4. </a:t>
            </a:r>
            <a:r>
              <a:rPr lang="ro-RO" sz="2400" b="1" smtClean="0"/>
              <a:t>“ Adevărata înţelepciune înseamnă să-ţi recunoşti propria greşeală.” (Socrate)</a:t>
            </a:r>
          </a:p>
          <a:p>
            <a:pPr>
              <a:buFont typeface="Wingdings 2" pitchFamily="18" charset="2"/>
              <a:buNone/>
            </a:pPr>
            <a:r>
              <a:rPr lang="ro-RO" sz="2400" smtClean="0"/>
              <a:t>5</a:t>
            </a:r>
            <a:r>
              <a:rPr lang="ro-RO" sz="2400" b="1" smtClean="0"/>
              <a:t>.</a:t>
            </a:r>
            <a:r>
              <a:rPr lang="ro-RO" sz="2000" b="1" smtClean="0"/>
              <a:t>”</a:t>
            </a:r>
            <a:r>
              <a:rPr lang="ro-RO" sz="2400" b="1" smtClean="0"/>
              <a:t>Cîinele este unica fiinţă care îşi iubeşte stăpînul mai mult decît pe el însuşi.” (J. Bilings)</a:t>
            </a:r>
          </a:p>
          <a:p>
            <a:pPr>
              <a:buFont typeface="Wingdings 2" pitchFamily="18" charset="2"/>
              <a:buNone/>
            </a:pPr>
            <a:r>
              <a:rPr lang="ro-RO" sz="2400" smtClean="0"/>
              <a:t>6</a:t>
            </a:r>
            <a:r>
              <a:rPr lang="ro-RO" sz="2400" b="1" smtClean="0"/>
              <a:t>.”Ţine-ţi prietenul aproape, iar duşmanul şi mai aproape.” (Sun Tzu)</a:t>
            </a:r>
            <a:endParaRPr lang="ru-RU" b="1" smtClean="0">
              <a:latin typeface="Book Antiqua" pitchFamily="18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sz="5400" smtClean="0"/>
              <a:t>            C – C – C</a:t>
            </a:r>
          </a:p>
          <a:p>
            <a:pPr eaLnBrk="1" hangingPunct="1"/>
            <a:endParaRPr lang="en-US" sz="54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7394" y="1218951"/>
          <a:ext cx="9100515" cy="5631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0723" name="WordArt 4"/>
          <p:cNvSpPr>
            <a:spLocks noChangeArrowheads="1" noChangeShapeType="1" noTextEdit="1"/>
          </p:cNvSpPr>
          <p:nvPr/>
        </p:nvSpPr>
        <p:spPr bwMode="auto">
          <a:xfrm>
            <a:off x="755650" y="549275"/>
            <a:ext cx="73437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Autorul.  Evaluare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2770" name="Content Placeholder 16" descr="page.jpg"/>
          <p:cNvPicPr>
            <a:picLocks noGrp="1" noChangeAspect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468313" y="0"/>
            <a:ext cx="9144000" cy="6858000"/>
          </a:xfrm>
        </p:spPr>
      </p:pic>
      <p:sp>
        <p:nvSpPr>
          <p:cNvPr id="32771" name="WordArt 5"/>
          <p:cNvSpPr>
            <a:spLocks noChangeArrowheads="1" noChangeShapeType="1" noTextEdit="1"/>
          </p:cNvSpPr>
          <p:nvPr/>
        </p:nvSpPr>
        <p:spPr bwMode="auto">
          <a:xfrm>
            <a:off x="3563938" y="260350"/>
            <a:ext cx="3529012" cy="911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"Donici-cuib de </a:t>
            </a:r>
          </a:p>
          <a:p>
            <a:pPr algn="ctr"/>
            <a:r>
              <a:rPr lang="en-US" sz="1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înţelepciune."</a:t>
            </a:r>
          </a:p>
          <a:p>
            <a:pPr algn="ctr"/>
            <a:r>
              <a:rPr lang="en-US" sz="1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(M.Eminescu)</a:t>
            </a:r>
            <a:endParaRPr lang="ru-RU" sz="14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3600" smtClean="0"/>
              <a:t>Completa</a:t>
            </a:r>
            <a:r>
              <a:rPr lang="ro-RO" sz="3600" smtClean="0">
                <a:latin typeface="Arial" charset="0"/>
              </a:rPr>
              <a:t>ţ</a:t>
            </a:r>
            <a:r>
              <a:rPr lang="en-US" sz="3600" smtClean="0"/>
              <a:t>i portofoliul</a:t>
            </a:r>
            <a:r>
              <a:rPr lang="ro-RO" sz="3600" smtClean="0">
                <a:latin typeface="Arial" charset="0"/>
              </a:rPr>
              <a:t>:</a:t>
            </a:r>
          </a:p>
          <a:p>
            <a:pPr eaLnBrk="1" hangingPunct="1">
              <a:buFont typeface="Wingdings 2" pitchFamily="18" charset="2"/>
              <a:buNone/>
            </a:pPr>
            <a:endParaRPr lang="en-US" sz="3600" smtClean="0">
              <a:latin typeface="Arial" charset="0"/>
            </a:endParaRPr>
          </a:p>
          <a:p>
            <a:pPr eaLnBrk="1" hangingPunct="1"/>
            <a:r>
              <a:rPr lang="en-US" sz="3600" smtClean="0"/>
              <a:t>1. A.Donici</a:t>
            </a:r>
            <a:r>
              <a:rPr lang="ro-RO" sz="3600" smtClean="0">
                <a:latin typeface="Arial" charset="0"/>
              </a:rPr>
              <a:t>- fişa biobibliografică</a:t>
            </a:r>
            <a:endParaRPr lang="en-US" sz="3600" smtClean="0">
              <a:latin typeface="Arial" charset="0"/>
            </a:endParaRPr>
          </a:p>
          <a:p>
            <a:pPr eaLnBrk="1" hangingPunct="1"/>
            <a:r>
              <a:rPr lang="en-US" sz="3600" smtClean="0"/>
              <a:t>2. Alt</a:t>
            </a:r>
            <a:r>
              <a:rPr lang="ro-RO" sz="3600" smtClean="0">
                <a:latin typeface="Arial" charset="0"/>
              </a:rPr>
              <a:t>ă fabulă pe de rost.</a:t>
            </a:r>
            <a:endParaRPr lang="en-US" sz="3600" smtClean="0">
              <a:latin typeface="Arial" charset="0"/>
            </a:endParaRPr>
          </a:p>
          <a:p>
            <a:pPr eaLnBrk="1" hangingPunct="1"/>
            <a:r>
              <a:rPr lang="en-US" sz="3600" smtClean="0"/>
              <a:t>3. Ilustra</a:t>
            </a:r>
            <a:r>
              <a:rPr lang="ro-RO" sz="3600" smtClean="0">
                <a:latin typeface="Arial" charset="0"/>
              </a:rPr>
              <a:t>ţ</a:t>
            </a:r>
            <a:r>
              <a:rPr lang="en-US" sz="3600" smtClean="0"/>
              <a:t>i ce s-ar potrivi textului.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3600" smtClean="0"/>
              <a:t>        </a:t>
            </a:r>
            <a:endParaRPr lang="en-US" sz="3600" smtClean="0">
              <a:solidFill>
                <a:srgbClr val="0D0D0D"/>
              </a:solidFill>
            </a:endParaRPr>
          </a:p>
          <a:p>
            <a:pPr eaLnBrk="1" hangingPunct="1"/>
            <a:endParaRPr lang="en-US" smtClean="0">
              <a:solidFill>
                <a:srgbClr val="0D0D0D"/>
              </a:solidFill>
            </a:endParaRPr>
          </a:p>
        </p:txBody>
      </p:sp>
      <p:sp>
        <p:nvSpPr>
          <p:cNvPr id="34818" name="WordArt 4"/>
          <p:cNvSpPr>
            <a:spLocks noChangeArrowheads="1" noChangeShapeType="1" noTextEdit="1"/>
          </p:cNvSpPr>
          <p:nvPr/>
        </p:nvSpPr>
        <p:spPr bwMode="auto">
          <a:xfrm>
            <a:off x="1258888" y="549275"/>
            <a:ext cx="7129462" cy="739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Sarcini pentru acasă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Placeholder 4"/>
          <p:cNvSpPr>
            <a:spLocks noGrp="1"/>
          </p:cNvSpPr>
          <p:nvPr>
            <p:ph type="body" idx="1"/>
          </p:nvPr>
        </p:nvSpPr>
        <p:spPr>
          <a:xfrm>
            <a:off x="457200" y="3886200"/>
            <a:ext cx="8229600" cy="2971800"/>
          </a:xfrm>
        </p:spPr>
        <p:txBody>
          <a:bodyPr/>
          <a:lstStyle/>
          <a:p>
            <a:pPr indent="136525" eaLnBrk="1" hangingPunct="1">
              <a:buFontTx/>
              <a:buChar char="-"/>
            </a:pPr>
            <a:r>
              <a:rPr lang="en-US" cap="none" smtClean="0"/>
              <a:t>AP</a:t>
            </a:r>
            <a:r>
              <a:rPr lang="ro-RO" cap="none" smtClean="0">
                <a:latin typeface="Arial" charset="0"/>
              </a:rPr>
              <a:t>Ă</a:t>
            </a:r>
            <a:r>
              <a:rPr lang="en-US" cap="none" smtClean="0"/>
              <a:t>RUT</a:t>
            </a:r>
            <a:r>
              <a:rPr lang="ro-RO" cap="none" smtClean="0">
                <a:latin typeface="Arial" charset="0"/>
              </a:rPr>
              <a:t>Ă </a:t>
            </a:r>
            <a:r>
              <a:rPr lang="en-US" cap="none" smtClean="0"/>
              <a:t> </a:t>
            </a:r>
            <a:r>
              <a:rPr lang="ro-RO" cap="none" smtClean="0">
                <a:latin typeface="Arial" charset="0"/>
              </a:rPr>
              <a:t>Î</a:t>
            </a:r>
            <a:r>
              <a:rPr lang="en-US" cap="none" smtClean="0"/>
              <a:t>NAINTEA EREI NOASTRE, </a:t>
            </a:r>
            <a:r>
              <a:rPr lang="ro-RO" cap="none" smtClean="0">
                <a:latin typeface="Arial" charset="0"/>
              </a:rPr>
              <a:t>Î</a:t>
            </a:r>
            <a:r>
              <a:rPr lang="en-US" cap="none" smtClean="0"/>
              <a:t>N GRECIA;</a:t>
            </a:r>
          </a:p>
          <a:p>
            <a:pPr indent="136525" eaLnBrk="1" hangingPunct="1">
              <a:buFontTx/>
              <a:buChar char="-"/>
            </a:pPr>
            <a:r>
              <a:rPr lang="en-US" cap="none" smtClean="0"/>
              <a:t>E</a:t>
            </a:r>
            <a:r>
              <a:rPr lang="ro-RO" cap="none" smtClean="0">
                <a:latin typeface="Arial" charset="0"/>
              </a:rPr>
              <a:t>S</a:t>
            </a:r>
            <a:r>
              <a:rPr lang="en-US" cap="none" smtClean="0"/>
              <a:t>OP A CULTIVAT ACE</a:t>
            </a:r>
            <a:r>
              <a:rPr lang="ro-RO" cap="none" smtClean="0">
                <a:latin typeface="Arial" charset="0"/>
              </a:rPr>
              <a:t>A</a:t>
            </a:r>
            <a:r>
              <a:rPr lang="en-US" cap="none" smtClean="0"/>
              <a:t>ST</a:t>
            </a:r>
            <a:r>
              <a:rPr lang="ro-RO" cap="none" smtClean="0">
                <a:latin typeface="Arial" charset="0"/>
              </a:rPr>
              <a:t>Ă </a:t>
            </a:r>
            <a:r>
              <a:rPr lang="en-US" cap="none" smtClean="0"/>
              <a:t> SPECIE MAI TIRZIU;</a:t>
            </a:r>
          </a:p>
          <a:p>
            <a:pPr indent="136525" eaLnBrk="1" hangingPunct="1">
              <a:buFontTx/>
              <a:buChar char="-"/>
            </a:pPr>
            <a:r>
              <a:rPr lang="ro-RO" cap="none" smtClean="0">
                <a:latin typeface="Arial" charset="0"/>
              </a:rPr>
              <a:t>Î</a:t>
            </a:r>
            <a:r>
              <a:rPr lang="en-US" cap="none" smtClean="0"/>
              <a:t>N FRAN</a:t>
            </a:r>
            <a:r>
              <a:rPr lang="ro-RO" cap="none" smtClean="0">
                <a:latin typeface="Arial" charset="0"/>
              </a:rPr>
              <a:t>Ţ</a:t>
            </a:r>
            <a:r>
              <a:rPr lang="en-US" cap="none" smtClean="0"/>
              <a:t>A –</a:t>
            </a:r>
            <a:r>
              <a:rPr lang="ro-RO" cap="none" smtClean="0">
                <a:latin typeface="Arial" charset="0"/>
              </a:rPr>
              <a:t> </a:t>
            </a:r>
            <a:r>
              <a:rPr lang="en-US" cap="none" smtClean="0"/>
              <a:t>LA FONTAINE ,</a:t>
            </a:r>
            <a:r>
              <a:rPr lang="ro-RO" cap="none" smtClean="0">
                <a:latin typeface="Arial" charset="0"/>
              </a:rPr>
              <a:t> Î</a:t>
            </a:r>
            <a:r>
              <a:rPr lang="en-US" cap="none" smtClean="0"/>
              <a:t>N RUSIA –I. KR</a:t>
            </a:r>
            <a:r>
              <a:rPr lang="ro-RO" cap="none" smtClean="0">
                <a:latin typeface="Arial" charset="0"/>
              </a:rPr>
              <a:t>Î</a:t>
            </a:r>
            <a:r>
              <a:rPr lang="en-US" cap="none" smtClean="0"/>
              <a:t>LOV;</a:t>
            </a:r>
          </a:p>
          <a:p>
            <a:pPr indent="136525" eaLnBrk="1" hangingPunct="1">
              <a:buFontTx/>
              <a:buChar char="-"/>
            </a:pPr>
            <a:r>
              <a:rPr lang="ro-RO" cap="none" smtClean="0">
                <a:latin typeface="Arial" charset="0"/>
              </a:rPr>
              <a:t>Î</a:t>
            </a:r>
            <a:r>
              <a:rPr lang="en-US" cap="none" smtClean="0"/>
              <a:t>N LITERATURA ROM</a:t>
            </a:r>
            <a:r>
              <a:rPr lang="ro-RO" cap="none" smtClean="0">
                <a:latin typeface="Arial" charset="0"/>
              </a:rPr>
              <a:t>Â</a:t>
            </a:r>
            <a:r>
              <a:rPr lang="en-US" cap="none" smtClean="0"/>
              <a:t>N</a:t>
            </a:r>
            <a:r>
              <a:rPr lang="ro-RO" cap="none" smtClean="0">
                <a:latin typeface="Arial" charset="0"/>
              </a:rPr>
              <a:t>Ă</a:t>
            </a:r>
            <a:r>
              <a:rPr lang="en-US" cap="none" smtClean="0"/>
              <a:t> : A.</a:t>
            </a:r>
            <a:r>
              <a:rPr lang="ro-RO" cap="none" smtClean="0">
                <a:latin typeface="Arial" charset="0"/>
              </a:rPr>
              <a:t> </a:t>
            </a:r>
            <a:r>
              <a:rPr lang="en-US" cap="none" smtClean="0"/>
              <a:t>DONICI,</a:t>
            </a:r>
            <a:r>
              <a:rPr lang="ro-RO" cap="none" smtClean="0">
                <a:latin typeface="Arial" charset="0"/>
              </a:rPr>
              <a:t> </a:t>
            </a:r>
            <a:r>
              <a:rPr lang="en-US" cap="none" smtClean="0"/>
              <a:t>GR.ALEXANDRESCU,</a:t>
            </a:r>
            <a:r>
              <a:rPr lang="ro-RO" cap="none" smtClean="0">
                <a:latin typeface="Arial" charset="0"/>
              </a:rPr>
              <a:t> </a:t>
            </a:r>
            <a:r>
              <a:rPr lang="en-US" cap="none" smtClean="0"/>
              <a:t>A.</a:t>
            </a:r>
            <a:r>
              <a:rPr lang="ro-RO" cap="none" smtClean="0">
                <a:latin typeface="Arial" charset="0"/>
              </a:rPr>
              <a:t> </a:t>
            </a:r>
            <a:r>
              <a:rPr lang="en-US" cap="none" smtClean="0"/>
              <a:t>PANN,</a:t>
            </a:r>
            <a:r>
              <a:rPr lang="ro-RO" cap="none" smtClean="0">
                <a:latin typeface="Arial" charset="0"/>
              </a:rPr>
              <a:t> </a:t>
            </a:r>
            <a:r>
              <a:rPr lang="en-US" cap="none" smtClean="0"/>
              <a:t>G.</a:t>
            </a:r>
            <a:r>
              <a:rPr lang="ro-RO" cap="none" smtClean="0">
                <a:latin typeface="Arial" charset="0"/>
              </a:rPr>
              <a:t> </a:t>
            </a:r>
            <a:r>
              <a:rPr lang="en-US" cap="none" smtClean="0"/>
              <a:t>TOP</a:t>
            </a:r>
            <a:r>
              <a:rPr lang="ro-RO" cap="none" smtClean="0">
                <a:latin typeface="Arial" charset="0"/>
              </a:rPr>
              <a:t>Î</a:t>
            </a:r>
            <a:r>
              <a:rPr lang="en-US" cap="none" smtClean="0"/>
              <a:t>RCEANU,</a:t>
            </a:r>
            <a:r>
              <a:rPr lang="ro-RO" cap="none" smtClean="0">
                <a:latin typeface="Arial" charset="0"/>
              </a:rPr>
              <a:t> T.ARGHEZI  Ş.A.</a:t>
            </a:r>
            <a:endParaRPr lang="en-US" cap="none" smtClean="0">
              <a:latin typeface="Arial" charset="0"/>
            </a:endParaRPr>
          </a:p>
          <a:p>
            <a:pPr indent="136525" eaLnBrk="1" hangingPunct="1">
              <a:buFontTx/>
              <a:buChar char="-"/>
            </a:pPr>
            <a:endParaRPr lang="en-US" cap="none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>
          <a:xfrm flipV="1">
            <a:off x="8534400" y="5867400"/>
            <a:ext cx="76200" cy="76200"/>
          </a:xfrm>
        </p:spPr>
        <p:txBody>
          <a:bodyPr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en-US" dirty="0"/>
          </a:p>
        </p:txBody>
      </p:sp>
      <p:pic>
        <p:nvPicPr>
          <p:cNvPr id="16387" name="Content Placeholder 8" descr="pagen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85800" y="1447800"/>
            <a:ext cx="2286000" cy="2286000"/>
          </a:xfrm>
        </p:spPr>
      </p:pic>
      <p:pic>
        <p:nvPicPr>
          <p:cNvPr id="16388" name="Content Placeholder 9" descr="pagebgn.jpg"/>
          <p:cNvPicPr>
            <a:picLocks noGrp="1" noChangeAspect="1"/>
          </p:cNvPicPr>
          <p:nvPr>
            <p:ph sz="quarter" idx="4"/>
          </p:nvPr>
        </p:nvPicPr>
        <p:blipFill>
          <a:blip r:embed="rId4"/>
          <a:srcRect/>
          <a:stretch>
            <a:fillRect/>
          </a:stretch>
        </p:blipFill>
        <p:spPr>
          <a:xfrm>
            <a:off x="5943600" y="1447800"/>
            <a:ext cx="2286000" cy="2286000"/>
          </a:xfrm>
        </p:spPr>
      </p:pic>
      <p:sp>
        <p:nvSpPr>
          <p:cNvPr id="16389" name="WordArt 7"/>
          <p:cNvSpPr>
            <a:spLocks noChangeArrowheads="1" noChangeShapeType="1" noTextEdit="1"/>
          </p:cNvSpPr>
          <p:nvPr/>
        </p:nvSpPr>
        <p:spPr bwMode="auto">
          <a:xfrm>
            <a:off x="1042988" y="260350"/>
            <a:ext cx="5329237" cy="180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Din istoria apariţiei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           fabulei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0" y="1371600"/>
          <a:ext cx="91440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Diagram 9"/>
          <p:cNvGraphicFramePr/>
          <p:nvPr/>
        </p:nvGraphicFramePr>
        <p:xfrm>
          <a:off x="5486400" y="1447800"/>
          <a:ext cx="36576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Rectangle 10"/>
          <p:cNvSpPr/>
          <p:nvPr/>
        </p:nvSpPr>
        <p:spPr>
          <a:xfrm>
            <a:off x="1447801" y="4343400"/>
            <a:ext cx="4114800" cy="224676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ln w="50800"/>
              <a:solidFill>
                <a:schemeClr val="bg1">
                  <a:shade val="5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ln w="50800"/>
              <a:solidFill>
                <a:schemeClr val="bg1">
                  <a:shade val="5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ln w="50800"/>
              <a:solidFill>
                <a:schemeClr val="bg1">
                  <a:shade val="5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</a:rPr>
              <a:t>PERSONAJE – ANIMALE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</a:rPr>
              <a:t>PERSONAJE  - OAMENI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ln w="50800"/>
              <a:solidFill>
                <a:schemeClr val="bg1">
                  <a:shade val="5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</a:rPr>
              <a:t>ARHAISME </a:t>
            </a:r>
          </a:p>
        </p:txBody>
      </p:sp>
      <p:sp>
        <p:nvSpPr>
          <p:cNvPr id="18436" name="WordArt 6"/>
          <p:cNvSpPr>
            <a:spLocks noChangeArrowheads="1" noChangeShapeType="1" noTextEdit="1"/>
          </p:cNvSpPr>
          <p:nvPr/>
        </p:nvSpPr>
        <p:spPr bwMode="auto">
          <a:xfrm>
            <a:off x="1042988" y="333375"/>
            <a:ext cx="7058025" cy="882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Definiţia fabulei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>
                <a:ln>
                  <a:noFill/>
                </a:ln>
                <a:solidFill>
                  <a:schemeClr val="tx1"/>
                </a:solidFill>
                <a:effectLst/>
              </a:rPr>
              <a:t>Definirea termenilor</a:t>
            </a:r>
            <a:endParaRPr lang="ru-RU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</a:endParaRPr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smtClean="0">
                <a:solidFill>
                  <a:srgbClr val="66FFFF"/>
                </a:solidFill>
              </a:rPr>
              <a:t>Fabula</a:t>
            </a:r>
            <a:r>
              <a:rPr lang="en-US" sz="1800" smtClean="0"/>
              <a:t> </a:t>
            </a:r>
            <a:r>
              <a:rPr lang="ro-RO" sz="1800" smtClean="0">
                <a:latin typeface="Arial" charset="0"/>
              </a:rPr>
              <a:t>– naraţiune scurtă alegorică, în versuri sau în proză, în care scriitorul critică anumite trăsături morale sau comportarea unor oameni cu ajutorul animalelor, plantelor sau obiectelor ce au valoare educativă.</a:t>
            </a:r>
          </a:p>
          <a:p>
            <a:pPr>
              <a:lnSpc>
                <a:spcPct val="90000"/>
              </a:lnSpc>
            </a:pPr>
            <a:r>
              <a:rPr lang="ro-RO" b="1" smtClean="0">
                <a:solidFill>
                  <a:srgbClr val="66FFFF"/>
                </a:solidFill>
                <a:latin typeface="Arial" charset="0"/>
              </a:rPr>
              <a:t>Alegoria </a:t>
            </a:r>
            <a:r>
              <a:rPr lang="ro-RO" sz="1800" smtClean="0">
                <a:latin typeface="Arial" charset="0"/>
              </a:rPr>
              <a:t>-procedeu artistic de exprimare a unei idei abstracte prin mijloace concrete.</a:t>
            </a:r>
          </a:p>
          <a:p>
            <a:pPr>
              <a:lnSpc>
                <a:spcPct val="90000"/>
              </a:lnSpc>
            </a:pPr>
            <a:r>
              <a:rPr lang="ro-RO" b="1" smtClean="0">
                <a:solidFill>
                  <a:srgbClr val="66FFFF"/>
                </a:solidFill>
                <a:latin typeface="Arial" charset="0"/>
              </a:rPr>
              <a:t>Personificarea </a:t>
            </a:r>
            <a:r>
              <a:rPr lang="ro-RO" sz="1800" smtClean="0">
                <a:latin typeface="Arial" charset="0"/>
              </a:rPr>
              <a:t>-atribuirea unor calităţi omeneşti necuvîntătoarelor, lucrurilor, elementelor naturii.</a:t>
            </a:r>
          </a:p>
          <a:p>
            <a:pPr>
              <a:lnSpc>
                <a:spcPct val="90000"/>
              </a:lnSpc>
            </a:pPr>
            <a:r>
              <a:rPr lang="ro-RO" b="1" smtClean="0">
                <a:solidFill>
                  <a:srgbClr val="66FFFF"/>
                </a:solidFill>
                <a:latin typeface="Arial" charset="0"/>
              </a:rPr>
              <a:t>Ironia </a:t>
            </a:r>
            <a:r>
              <a:rPr lang="ro-RO" sz="1800" smtClean="0">
                <a:latin typeface="Arial" charset="0"/>
              </a:rPr>
              <a:t>- o uşoară zeflemisire, batjocură la adresa cuiva.</a:t>
            </a:r>
          </a:p>
          <a:p>
            <a:pPr>
              <a:lnSpc>
                <a:spcPct val="90000"/>
              </a:lnSpc>
            </a:pPr>
            <a:r>
              <a:rPr lang="ro-RO" smtClean="0">
                <a:solidFill>
                  <a:srgbClr val="66FFFF"/>
                </a:solidFill>
                <a:latin typeface="Arial" charset="0"/>
              </a:rPr>
              <a:t>Morala </a:t>
            </a:r>
            <a:r>
              <a:rPr lang="ro-RO" sz="1800" smtClean="0">
                <a:latin typeface="Arial" charset="0"/>
              </a:rPr>
              <a:t>- atitudinea autorului faţă de realitatea prezentată.(învăţătură, îndemn, recomandare)</a:t>
            </a:r>
          </a:p>
          <a:p>
            <a:pPr>
              <a:lnSpc>
                <a:spcPct val="90000"/>
              </a:lnSpc>
            </a:pPr>
            <a:r>
              <a:rPr lang="ro-RO" b="1" smtClean="0">
                <a:solidFill>
                  <a:srgbClr val="66FFFF"/>
                </a:solidFill>
                <a:latin typeface="Arial" charset="0"/>
              </a:rPr>
              <a:t>Arhaisme</a:t>
            </a:r>
            <a:r>
              <a:rPr lang="ro-RO" sz="1800" smtClean="0">
                <a:latin typeface="Arial" charset="0"/>
              </a:rPr>
              <a:t> – cuvinte cu formă învechită,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ro-RO" sz="1800" smtClean="0">
                <a:latin typeface="Arial" charset="0"/>
              </a:rPr>
              <a:t>       Ex: curte- casă boierească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ro-RO" sz="1800" smtClean="0">
                <a:latin typeface="Arial" charset="0"/>
              </a:rPr>
              <a:t>              favor (favoare )- avantaj acordat cuiva.</a:t>
            </a:r>
            <a:endParaRPr lang="ru-RU" sz="1800" smtClean="0"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1506" name="Content Placeholder 3" descr="camp flori belis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graphicFrame>
        <p:nvGraphicFramePr>
          <p:cNvPr id="5" name="Diagram 4"/>
          <p:cNvGraphicFramePr/>
          <p:nvPr/>
        </p:nvGraphicFramePr>
        <p:xfrm>
          <a:off x="457200" y="457200"/>
          <a:ext cx="82296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Content Placeholder 8" descr="1305043411_198636806_4-vind-ciine-ciobanesc-carpatin-Animale.jp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1447800"/>
            <a:ext cx="4648200" cy="5410200"/>
          </a:xfrm>
        </p:spPr>
      </p:pic>
      <p:pic>
        <p:nvPicPr>
          <p:cNvPr id="23554" name="Content Placeholder 11" descr="Bichonul-Havanez-mai-poarta-numele-de-“caine-de-matase-din-Havana”.jpg"/>
          <p:cNvPicPr>
            <a:picLocks noGrp="1" noChangeAspect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4648200" y="1447800"/>
            <a:ext cx="4495800" cy="5410200"/>
          </a:xfrm>
        </p:spPr>
      </p:pic>
      <p:sp>
        <p:nvSpPr>
          <p:cNvPr id="14" name="Rectangle 13"/>
          <p:cNvSpPr/>
          <p:nvPr/>
        </p:nvSpPr>
        <p:spPr>
          <a:xfrm>
            <a:off x="228600" y="2209800"/>
            <a:ext cx="8610599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</a:rPr>
              <a:t>.</a:t>
            </a:r>
          </a:p>
        </p:txBody>
      </p:sp>
      <p:sp>
        <p:nvSpPr>
          <p:cNvPr id="23557" name="WordArt 7"/>
          <p:cNvSpPr>
            <a:spLocks noChangeArrowheads="1" noChangeShapeType="1" noTextEdit="1"/>
          </p:cNvSpPr>
          <p:nvPr/>
        </p:nvSpPr>
        <p:spPr bwMode="auto">
          <a:xfrm>
            <a:off x="395288" y="260350"/>
            <a:ext cx="835660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Momente ale naraţiunii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Content Placeholder 8" descr="1305043411_198636806_4-vind-ciine-ciobanesc-carpatin-Animale.jpg"/>
          <p:cNvPicPr>
            <a:picLocks noGrp="1" noChangeAspect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1447800"/>
            <a:ext cx="4648200" cy="5410200"/>
          </a:xfrm>
        </p:spPr>
      </p:pic>
      <p:pic>
        <p:nvPicPr>
          <p:cNvPr id="38915" name="Content Placeholder 11" descr="Bichonul-Havanez-mai-poarta-numele-de-“caine-de-matase-din-Havana”.jpg"/>
          <p:cNvPicPr>
            <a:picLocks noGrp="1" noChangeAspect="1"/>
          </p:cNvPicPr>
          <p:nvPr>
            <p:ph sz="half"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4648200" y="1447800"/>
            <a:ext cx="4495800" cy="5410200"/>
          </a:xfrm>
        </p:spPr>
      </p:pic>
      <p:sp>
        <p:nvSpPr>
          <p:cNvPr id="14" name="Rectangle 13"/>
          <p:cNvSpPr/>
          <p:nvPr/>
        </p:nvSpPr>
        <p:spPr>
          <a:xfrm>
            <a:off x="228600" y="2209800"/>
            <a:ext cx="8610599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</a:rPr>
              <a:t>.</a:t>
            </a:r>
          </a:p>
        </p:txBody>
      </p:sp>
      <p:sp>
        <p:nvSpPr>
          <p:cNvPr id="38917" name="WordArt 7"/>
          <p:cNvSpPr>
            <a:spLocks noChangeArrowheads="1" noChangeShapeType="1" noTextEdit="1"/>
          </p:cNvSpPr>
          <p:nvPr/>
        </p:nvSpPr>
        <p:spPr bwMode="auto">
          <a:xfrm>
            <a:off x="395288" y="260350"/>
            <a:ext cx="835660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Momente ale naraţiunii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8918" name="WordArt 6"/>
          <p:cNvSpPr>
            <a:spLocks noChangeArrowheads="1" noChangeShapeType="1" noTextEdit="1"/>
          </p:cNvSpPr>
          <p:nvPr/>
        </p:nvSpPr>
        <p:spPr bwMode="auto">
          <a:xfrm>
            <a:off x="395288" y="4292600"/>
            <a:ext cx="6264275" cy="21605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1.Expoziţiunea</a:t>
            </a:r>
          </a:p>
          <a:p>
            <a:pPr algn="ctr"/>
            <a:r>
              <a:rPr lang="vi-VN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2.Intriga</a:t>
            </a:r>
          </a:p>
          <a:p>
            <a:pPr algn="ctr"/>
            <a:r>
              <a:rPr lang="vi-VN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3.Desfăşurarea acţiunii</a:t>
            </a:r>
          </a:p>
          <a:p>
            <a:pPr algn="ctr"/>
            <a:r>
              <a:rPr lang="vi-VN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4.Punctul culminant</a:t>
            </a:r>
          </a:p>
          <a:p>
            <a:pPr algn="ctr"/>
            <a:r>
              <a:rPr lang="vi-VN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5.Deznodămîntul</a:t>
            </a:r>
            <a:endParaRPr lang="ru-RU" sz="20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6350" y="1411288"/>
          <a:ext cx="9144000" cy="5410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5602" name="WordArt 8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72739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Diagrama VENN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5603" name="WordArt 10"/>
          <p:cNvSpPr>
            <a:spLocks noChangeArrowheads="1" noChangeShapeType="1" noTextEdit="1"/>
          </p:cNvSpPr>
          <p:nvPr/>
        </p:nvSpPr>
        <p:spPr bwMode="auto">
          <a:xfrm>
            <a:off x="2411413" y="2636838"/>
            <a:ext cx="1295400" cy="307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Dulăul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5604" name="WordArt 11"/>
          <p:cNvSpPr>
            <a:spLocks noChangeArrowheads="1" noChangeShapeType="1" noTextEdit="1"/>
          </p:cNvSpPr>
          <p:nvPr/>
        </p:nvSpPr>
        <p:spPr bwMode="auto">
          <a:xfrm>
            <a:off x="6011863" y="2565400"/>
            <a:ext cx="838200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Juju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5605" name="WordArt 12"/>
          <p:cNvSpPr>
            <a:spLocks noChangeArrowheads="1" noChangeShapeType="1" noTextEdit="1"/>
          </p:cNvSpPr>
          <p:nvPr/>
        </p:nvSpPr>
        <p:spPr bwMode="auto">
          <a:xfrm>
            <a:off x="3779838" y="3789363"/>
            <a:ext cx="1655762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3681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Cîini cu </a:t>
            </a:r>
          </a:p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acelaşi</a:t>
            </a:r>
          </a:p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stăpîn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7650" name="Content Placeholder 3" descr="pagebhkjh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788150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crare de curs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Lucrare de curs</Template>
  <TotalTime>294</TotalTime>
  <Words>256</Words>
  <Application>Microsoft Office PowerPoint</Application>
  <PresentationFormat>On-screen Show (4:3)</PresentationFormat>
  <Paragraphs>37</Paragraphs>
  <Slides>13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Lucida Sans</vt:lpstr>
      <vt:lpstr>Book Antiqua</vt:lpstr>
      <vt:lpstr>Wingdings 2</vt:lpstr>
      <vt:lpstr>Wingdings</vt:lpstr>
      <vt:lpstr>Wingdings 3</vt:lpstr>
      <vt:lpstr>Calibri</vt:lpstr>
      <vt:lpstr>Lucrare de curs</vt:lpstr>
      <vt:lpstr>Lucrare de curs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Lucrare de curs    Operationalizarea  terminologiei lingvistice              si literare,in limita standardelor de continut  in baza fabulei  “doi ciini” de a.donici.                                                                                              elaborat de:echim nina                                         profesoara de limba si literaruta romana                                                                                         grad didactic ii                                                                   gimnaziul marinici,nisporeni                                                                                                                                chisinau - 2011                                          </dc:title>
  <dc:creator>Admin</dc:creator>
  <cp:lastModifiedBy>user</cp:lastModifiedBy>
  <cp:revision>21</cp:revision>
  <dcterms:created xsi:type="dcterms:W3CDTF">2011-09-27T15:37:44Z</dcterms:created>
  <dcterms:modified xsi:type="dcterms:W3CDTF">2012-03-12T08:17:06Z</dcterms:modified>
</cp:coreProperties>
</file>