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8" r:id="rId12"/>
    <p:sldId id="279" r:id="rId13"/>
    <p:sldId id="280" r:id="rId14"/>
    <p:sldId id="281" r:id="rId15"/>
    <p:sldId id="282" r:id="rId16"/>
    <p:sldId id="272" r:id="rId17"/>
    <p:sldId id="273" r:id="rId18"/>
    <p:sldId id="274" r:id="rId19"/>
    <p:sldId id="275" r:id="rId20"/>
    <p:sldId id="276" r:id="rId21"/>
    <p:sldId id="277" r:id="rId22"/>
    <p:sldId id="283" r:id="rId23"/>
    <p:sldId id="285" r:id="rId24"/>
    <p:sldId id="284" r:id="rId25"/>
    <p:sldId id="287" r:id="rId26"/>
    <p:sldId id="286" r:id="rId27"/>
    <p:sldId id="267" r:id="rId28"/>
    <p:sldId id="268" r:id="rId29"/>
    <p:sldId id="269" r:id="rId30"/>
    <p:sldId id="270" r:id="rId31"/>
    <p:sldId id="271" r:id="rId32"/>
    <p:sldId id="288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12" autoAdjust="0"/>
    <p:restoredTop sz="94660"/>
  </p:normalViewPr>
  <p:slideViewPr>
    <p:cSldViewPr>
      <p:cViewPr varScale="1">
        <p:scale>
          <a:sx n="70" d="100"/>
          <a:sy n="70" d="100"/>
        </p:scale>
        <p:origin x="-121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12ACB-33A7-43CE-A03B-CDAE4E318081}" type="datetimeFigureOut">
              <a:rPr lang="ru-RU" smtClean="0"/>
              <a:pPr/>
              <a:t>22.11.2011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2CC46-BB61-4BA6-B23B-6904B84080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12ACB-33A7-43CE-A03B-CDAE4E318081}" type="datetimeFigureOut">
              <a:rPr lang="ru-RU" smtClean="0"/>
              <a:pPr/>
              <a:t>22.11.2011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2CC46-BB61-4BA6-B23B-6904B84080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12ACB-33A7-43CE-A03B-CDAE4E318081}" type="datetimeFigureOut">
              <a:rPr lang="ru-RU" smtClean="0"/>
              <a:pPr/>
              <a:t>22.11.2011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2CC46-BB61-4BA6-B23B-6904B84080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12ACB-33A7-43CE-A03B-CDAE4E318081}" type="datetimeFigureOut">
              <a:rPr lang="ru-RU" smtClean="0"/>
              <a:pPr/>
              <a:t>22.11.2011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2CC46-BB61-4BA6-B23B-6904B84080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12ACB-33A7-43CE-A03B-CDAE4E318081}" type="datetimeFigureOut">
              <a:rPr lang="ru-RU" smtClean="0"/>
              <a:pPr/>
              <a:t>22.11.2011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2CC46-BB61-4BA6-B23B-6904B84080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12ACB-33A7-43CE-A03B-CDAE4E318081}" type="datetimeFigureOut">
              <a:rPr lang="ru-RU" smtClean="0"/>
              <a:pPr/>
              <a:t>22.11.2011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2CC46-BB61-4BA6-B23B-6904B84080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12ACB-33A7-43CE-A03B-CDAE4E318081}" type="datetimeFigureOut">
              <a:rPr lang="ru-RU" smtClean="0"/>
              <a:pPr/>
              <a:t>22.11.2011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2CC46-BB61-4BA6-B23B-6904B84080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12ACB-33A7-43CE-A03B-CDAE4E318081}" type="datetimeFigureOut">
              <a:rPr lang="ru-RU" smtClean="0"/>
              <a:pPr/>
              <a:t>22.11.2011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C42CC46-BB61-4BA6-B23B-6904B84080B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12ACB-33A7-43CE-A03B-CDAE4E318081}" type="datetimeFigureOut">
              <a:rPr lang="ru-RU" smtClean="0"/>
              <a:pPr/>
              <a:t>22.11.2011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2CC46-BB61-4BA6-B23B-6904B84080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12ACB-33A7-43CE-A03B-CDAE4E318081}" type="datetimeFigureOut">
              <a:rPr lang="ru-RU" smtClean="0"/>
              <a:pPr/>
              <a:t>22.11.2011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FC42CC46-BB61-4BA6-B23B-6904B84080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A4412ACB-33A7-43CE-A03B-CDAE4E318081}" type="datetimeFigureOut">
              <a:rPr lang="ru-RU" smtClean="0"/>
              <a:pPr/>
              <a:t>22.11.2011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2CC46-BB61-4BA6-B23B-6904B84080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A4412ACB-33A7-43CE-A03B-CDAE4E318081}" type="datetimeFigureOut">
              <a:rPr lang="ru-RU" smtClean="0"/>
              <a:pPr/>
              <a:t>22.11.2011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FC42CC46-BB61-4BA6-B23B-6904B84080B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71800" y="5589240"/>
            <a:ext cx="61863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o-RO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Poluarea solurilor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0c1ftd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89245" cy="6858000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7385"/>
            <a:ext cx="9144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99548" y="561454"/>
            <a:ext cx="54168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o-RO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Tăiere pădurilor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515efca7f61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88b5358e3083938eaf56022dfc6384f_bi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37778" cy="6858000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russian_wood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054715" cy="6858000"/>
          </a:xfrm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wwf_6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06950" y="2967335"/>
            <a:ext cx="69301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o-RO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Alun</a:t>
            </a:r>
            <a:r>
              <a:rPr lang="en-US" sz="54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</a:t>
            </a:r>
            <a:r>
              <a:rPr lang="ro-RO" sz="5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cările </a:t>
            </a:r>
            <a:r>
              <a:rPr lang="ro-RO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de teren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1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o_50562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54334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ull_fulli1i1i1i1i1izemlya.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49777_P413007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large_photo_2638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640.1_12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75781" y="116632"/>
            <a:ext cx="485625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o-RO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seceta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c3830d77dffa3c856523c01277e53423d1a983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090388" cy="6858000"/>
          </a:xfrm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9655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66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rough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31300" y="2967335"/>
            <a:ext cx="74814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o-RO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Poluarea aierului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z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global-warming-polluti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6a010536583aff970b0133f36b9bf3970b-p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52536" y="-49736"/>
            <a:ext cx="9540552" cy="6907736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oluar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age_434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smiec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8" cy="6857999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getfvb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original-130580448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15102" cy="6858000"/>
          </a:xfr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irty-z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1393"/>
            <a:ext cx="9144000" cy="6836607"/>
          </a:xfrm>
        </p:spPr>
      </p:pic>
      <p:sp>
        <p:nvSpPr>
          <p:cNvPr id="5" name="Прямоугольник 4"/>
          <p:cNvSpPr/>
          <p:nvPr/>
        </p:nvSpPr>
        <p:spPr>
          <a:xfrm>
            <a:off x="539552" y="5097958"/>
            <a:ext cx="59554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o-RO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Poluarea apelor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-640x48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1080</TotalTime>
  <Words>14</Words>
  <Application>Microsoft Office PowerPoint</Application>
  <PresentationFormat>Экран (4:3)</PresentationFormat>
  <Paragraphs>6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Техническая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Мария</cp:lastModifiedBy>
  <cp:revision>18</cp:revision>
  <dcterms:created xsi:type="dcterms:W3CDTF">2011-11-09T19:27:36Z</dcterms:created>
  <dcterms:modified xsi:type="dcterms:W3CDTF">2011-11-23T06:12:48Z</dcterms:modified>
</cp:coreProperties>
</file>