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6B7474-F1AD-43F1-9E64-E05A601FB1B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002818-5CD4-4C3D-A5AE-8CEF5FB661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Продолжи фразы: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57430"/>
            <a:ext cx="7498080" cy="389097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Семья – это . . .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Семейные ценности – это  . . .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Дети – это  . . .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Если бы я был волшебником, я бы сделал для своей семьи . . 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940498"/>
          </a:xfrm>
        </p:spPr>
        <p:txBody>
          <a:bodyPr>
            <a:normAutofit/>
          </a:bodyPr>
          <a:lstStyle/>
          <a:p>
            <a:r>
              <a:rPr lang="ru-RU" dirty="0" smtClean="0"/>
              <a:t>Семья – это, где тебя любят.</a:t>
            </a:r>
            <a:br>
              <a:rPr lang="ru-RU" dirty="0" smtClean="0"/>
            </a:br>
            <a:r>
              <a:rPr lang="ru-RU" dirty="0" smtClean="0"/>
              <a:t>Семья – это души огонёк.</a:t>
            </a:r>
            <a:br>
              <a:rPr lang="ru-RU" dirty="0" smtClean="0"/>
            </a:br>
            <a:r>
              <a:rPr lang="ru-RU" dirty="0" smtClean="0"/>
              <a:t>Семья – это близкие люди.</a:t>
            </a:r>
            <a:br>
              <a:rPr lang="ru-RU" dirty="0" smtClean="0"/>
            </a:br>
            <a:r>
              <a:rPr lang="ru-RU" dirty="0" smtClean="0"/>
              <a:t>Семья – это </a:t>
            </a:r>
            <a:br>
              <a:rPr lang="ru-RU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вера, надежда, любовь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292895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Тема: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000" b="1" dirty="0" smtClean="0"/>
              <a:t>«Моя семья – </a:t>
            </a:r>
            <a:br>
              <a:rPr lang="ru-RU" sz="6000" b="1" dirty="0" smtClean="0"/>
            </a:br>
            <a:r>
              <a:rPr lang="ru-RU" sz="6000" b="1" dirty="0" smtClean="0"/>
              <a:t>моё богатство» 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286124"/>
            <a:ext cx="7406640" cy="32861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семейном кругу мы с вами растем,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Основа основ – родительский дом.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семейном кругу все корни твои,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жизнь ты входишь из семьи.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семейном кругу мы жизнь создаем,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Основа основ – родительский дом.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57166"/>
            <a:ext cx="8062912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«Семья – группа живущих вместе близких родственников»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С. И. Ожегов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714620"/>
            <a:ext cx="8062912" cy="3214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1"/>
            <a:ext cx="8429685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Вставьте пропущенные слова: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Кто важней всего на свете?</a:t>
            </a:r>
          </a:p>
          <a:p>
            <a:pPr algn="ctr">
              <a:buNone/>
            </a:pPr>
            <a:r>
              <a:rPr lang="ru-RU" b="1" dirty="0" smtClean="0"/>
              <a:t>Знают взрослые и </a:t>
            </a:r>
            <a:r>
              <a:rPr lang="ru-RU" b="1" dirty="0" smtClean="0">
                <a:solidFill>
                  <a:srgbClr val="FF0000"/>
                </a:solidFill>
              </a:rPr>
              <a:t>. . .  </a:t>
            </a:r>
            <a:r>
              <a:rPr lang="ru-RU" b="1" dirty="0" smtClean="0"/>
              <a:t>- </a:t>
            </a:r>
          </a:p>
          <a:p>
            <a:pPr algn="ctr">
              <a:buNone/>
            </a:pPr>
            <a:r>
              <a:rPr lang="ru-RU" b="1" dirty="0" smtClean="0"/>
              <a:t>Наша дружная </a:t>
            </a:r>
            <a:r>
              <a:rPr lang="ru-RU" b="1" dirty="0" smtClean="0">
                <a:solidFill>
                  <a:srgbClr val="FF0000"/>
                </a:solidFill>
              </a:rPr>
              <a:t>. . . </a:t>
            </a:r>
            <a:r>
              <a:rPr lang="ru-RU" b="1" dirty="0" smtClean="0"/>
              <a:t>,</a:t>
            </a:r>
          </a:p>
          <a:p>
            <a:pPr algn="ctr">
              <a:buNone/>
            </a:pPr>
            <a:r>
              <a:rPr lang="ru-RU" b="1" dirty="0" smtClean="0"/>
              <a:t>Это </a:t>
            </a:r>
            <a:r>
              <a:rPr lang="ru-RU" b="1" dirty="0" smtClean="0">
                <a:solidFill>
                  <a:srgbClr val="FF0000"/>
                </a:solidFill>
              </a:rPr>
              <a:t>. . . </a:t>
            </a:r>
            <a:r>
              <a:rPr lang="ru-RU" b="1" dirty="0" smtClean="0"/>
              <a:t>, это </a:t>
            </a:r>
            <a:r>
              <a:rPr lang="ru-RU" b="1" dirty="0" smtClean="0">
                <a:solidFill>
                  <a:srgbClr val="FF0000"/>
                </a:solidFill>
              </a:rPr>
              <a:t>. . . </a:t>
            </a:r>
            <a:r>
              <a:rPr lang="ru-RU" b="1" dirty="0" smtClean="0"/>
              <a:t>,</a:t>
            </a:r>
          </a:p>
          <a:p>
            <a:pPr algn="ctr">
              <a:buNone/>
            </a:pPr>
            <a:r>
              <a:rPr lang="ru-RU" b="1" dirty="0" smtClean="0"/>
              <a:t>И, конечно, это </a:t>
            </a:r>
            <a:r>
              <a:rPr lang="ru-RU" b="1" dirty="0" smtClean="0">
                <a:solidFill>
                  <a:srgbClr val="FF0000"/>
                </a:solidFill>
              </a:rPr>
              <a:t>. . . </a:t>
            </a:r>
            <a:r>
              <a:rPr lang="ru-RU" b="1" dirty="0" smtClean="0"/>
              <a:t>!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25734"/>
          </a:xfrm>
        </p:spPr>
        <p:txBody>
          <a:bodyPr/>
          <a:lstStyle/>
          <a:p>
            <a:pPr algn="ctr"/>
            <a:r>
              <a:rPr lang="ru-RU" sz="5400" b="1" i="1" dirty="0" smtClean="0"/>
              <a:t>«Не нужен клад, когда в семье лад»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                                                      (народная мудрость)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2786059"/>
            <a:ext cx="7143799" cy="346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«Счастлив тот, кто счастлив у себя дома»             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Л.Н.Толстой</a:t>
            </a:r>
            <a:endParaRPr lang="ru-RU" sz="3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Дом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Родительская любовь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Заботу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Материальное обеспечение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Образование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Защиту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Поддержку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Совет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Отдых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Детскую любовь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Помощь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Спокойствие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Радость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Надежду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Любовь детей и внуков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Внимание 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Определите последовательность ваших действий: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Проблемная ситуация: </a:t>
            </a:r>
            <a:r>
              <a:rPr lang="ru-RU" sz="2400" dirty="0" smtClean="0"/>
              <a:t>«В вашей семье живут мама, папа, младшая сестрёнка или братик и вы. Папа уехал, мама заболела. </a:t>
            </a:r>
            <a:r>
              <a:rPr lang="ru-RU" sz="2400" b="1" dirty="0" smtClean="0"/>
              <a:t>Вам необходимо: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786058"/>
            <a:ext cx="7498080" cy="372903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Убрать в комнате к приходу врача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Выучить уроки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Купить лекарства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Сварить обед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Забрать из детского садика братика или сестричку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Сходить в магазин за </a:t>
            </a:r>
            <a:r>
              <a:rPr lang="ru-RU" sz="2800" dirty="0" smtClean="0"/>
              <a:t>продуктами</a:t>
            </a:r>
          </a:p>
          <a:p>
            <a:pPr>
              <a:buFont typeface="Wingdings" pitchFamily="2" charset="2"/>
              <a:buChar char="v"/>
            </a:pPr>
            <a:r>
              <a:rPr lang="ru-RU" sz="2800" smtClean="0"/>
              <a:t>Буду плакать</a:t>
            </a:r>
            <a:endParaRPr lang="ru-RU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r>
              <a:rPr lang="ru-RU" b="1" i="1" u="sng" dirty="0" smtClean="0"/>
              <a:t>Семейные ценности: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417672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В                 выручка</a:t>
            </a:r>
          </a:p>
          <a:p>
            <a:pPr>
              <a:buNone/>
            </a:pPr>
            <a:r>
              <a:rPr lang="ru-RU" sz="4000" b="1" dirty="0" smtClean="0"/>
              <a:t>З                  понимание</a:t>
            </a:r>
          </a:p>
          <a:p>
            <a:pPr>
              <a:buNone/>
            </a:pPr>
            <a:r>
              <a:rPr lang="ru-RU" sz="4000" b="1" dirty="0" smtClean="0"/>
              <a:t>А                  уважение</a:t>
            </a:r>
          </a:p>
          <a:p>
            <a:pPr>
              <a:buNone/>
            </a:pPr>
            <a:r>
              <a:rPr lang="ru-RU" sz="4000" b="1" dirty="0" smtClean="0"/>
              <a:t>И                 согласие</a:t>
            </a:r>
          </a:p>
          <a:p>
            <a:pPr>
              <a:buNone/>
            </a:pPr>
            <a:r>
              <a:rPr lang="ru-RU" sz="4000" b="1" dirty="0" smtClean="0"/>
              <a:t>М                 любовь</a:t>
            </a:r>
          </a:p>
          <a:p>
            <a:pPr>
              <a:buNone/>
            </a:pPr>
            <a:r>
              <a:rPr lang="ru-RU" sz="4000" b="1" dirty="0" smtClean="0"/>
              <a:t>О </a:t>
            </a:r>
            <a:endParaRPr lang="ru-RU" sz="4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071670" y="2571744"/>
            <a:ext cx="150019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71670" y="3143248"/>
            <a:ext cx="1714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3108" y="3143248"/>
            <a:ext cx="164307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43108" y="3214686"/>
            <a:ext cx="1571636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2000232" y="3357562"/>
            <a:ext cx="1928826" cy="164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227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Тема: «Моя семья –  моё богатство» </vt:lpstr>
      <vt:lpstr>«Семья – группа живущих вместе близких родственников»                      С. И. Ожегов  </vt:lpstr>
      <vt:lpstr>Вставьте пропущенные слова:</vt:lpstr>
      <vt:lpstr>«Не нужен клад, когда в семье лад»                                                       (народная мудрость)</vt:lpstr>
      <vt:lpstr>«Счастлив тот, кто счастлив у себя дома»                  Л.Н.Толстой</vt:lpstr>
      <vt:lpstr>Определите последовательность ваших действий: Проблемная ситуация: «В вашей семье живут мама, папа, младшая сестрёнка или братик и вы. Папа уехал, мама заболела. Вам необходимо:</vt:lpstr>
      <vt:lpstr>Семейные ценности:</vt:lpstr>
      <vt:lpstr>Слайд 9</vt:lpstr>
      <vt:lpstr>Продолжи фразы:</vt:lpstr>
      <vt:lpstr>Семья – это, где тебя любят. Семья – это души огонёк. Семья – это близкие люди. Семья – это  вера, надежда, любовь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2011-11-14T09:36:47Z</dcterms:created>
  <dcterms:modified xsi:type="dcterms:W3CDTF">2011-11-16T13:49:25Z</dcterms:modified>
</cp:coreProperties>
</file>