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BE4C097-2617-48E0-9AF9-E27C38B08C50}" type="datetimeFigureOut">
              <a:rPr lang="ru-RU" smtClean="0"/>
              <a:t>26.01.2012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C4A681D-A7F6-4A96-B349-49D999EB03F1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14422"/>
            <a:ext cx="8072462" cy="250033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Вода – источник жизни.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72198" y="428604"/>
            <a:ext cx="3071802" cy="6215106"/>
          </a:xfrm>
        </p:spPr>
        <p:txBody>
          <a:bodyPr>
            <a:normAutofit fontScale="92500" lnSpcReduction="10000"/>
          </a:bodyPr>
          <a:lstStyle/>
          <a:p>
            <a:r>
              <a:rPr lang="ru-RU" sz="2600" dirty="0" smtClean="0"/>
              <a:t>Теоретический лицей им. Христо Ботева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Подготовила: </a:t>
            </a:r>
          </a:p>
          <a:p>
            <a:r>
              <a:rPr lang="ru-RU" dirty="0" smtClean="0"/>
              <a:t>Кунчева Елена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Уровень использования информации в учебно-воспитательном процессе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Всю собранную информацию мы используем на уроках географии, биологии, изучая круговорот воды, значение воды для организма, обмен веществ и др. В прошлом году мы провели конференцию на тему « Вода – источник жизни и здоровья ». Представляли проект на районную олимпиаду.  Также проводилось мероприятие на тему « Вода – удивительное вещество ».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Место расположения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Родник находится на улице Котовского, близь церкви. Начало берет с красивейшего места, которое называется « Андронское».  На данной территории имеется несколько источников, которые дают начало самым большим родникам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4" name="Рисунок 3" descr="Фото65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8794" y="4214818"/>
            <a:ext cx="4429156" cy="264318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История родника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 истории самого большого родника села Валя – Пержей  нам рассказал Георгий Тимофеевич Анастас . Он проложил трассу родника от источника до ул. Котовского. Длина этой трассы – 400 метров. В двух местах находятся резервуары. Г. Т. Анастас регулирует сток воды. Он подробно рассказал нам, что его отец дал ему наказ « сохранять и улучшать состояние родника».</a:t>
            </a:r>
            <a:endParaRPr lang="ru-RU" sz="2400" dirty="0"/>
          </a:p>
        </p:txBody>
      </p:sp>
      <p:pic>
        <p:nvPicPr>
          <p:cNvPr id="4" name="Рисунок 3" descr="Фото65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71736" y="4786322"/>
            <a:ext cx="3929090" cy="207167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История родника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Место, откуда берет свое начало источник, очень интересное. Георгий Тимофеевич рассказал, что до войны это место было основным местом отдыха  для жителей не только нашего, но и соседних сел. Здесь находилось прекрасное озеро, очень чистое, с разными видами рыб. Очень разнообразная растительность. Всем известна «Андронската градина». Здесь очень богатый видовой состав растительности: груши, яблони, орехи, сливы, черешня и др. А потом в 60-е годы был найден песчаник. Камень использовался в строительстве. В связи с этим было уничтожено озеро и некоторые виды растительности. Уровень грунтовых вод понизился, многие источники исчезли, а те, которые  остались Георгий Тимофеевич сумел сохранить. Подвел их к резервуарам и вывел на трассу  ул. Котовского, чтобы каждый прохожий мог напиться чистой воды.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Дебит родника.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 10 сек. – 10 литров.</a:t>
            </a:r>
          </a:p>
          <a:p>
            <a:r>
              <a:rPr lang="ru-RU" dirty="0" smtClean="0"/>
              <a:t>За 60 сек. – 60 литров.</a:t>
            </a:r>
          </a:p>
          <a:p>
            <a:r>
              <a:rPr lang="ru-RU" dirty="0" smtClean="0"/>
              <a:t>За 1 час – 3 т. 600 литров.</a:t>
            </a:r>
          </a:p>
          <a:p>
            <a:r>
              <a:rPr lang="ru-RU" dirty="0" smtClean="0"/>
              <a:t>За 24 часа – 36 т. 400 литров.</a:t>
            </a:r>
          </a:p>
          <a:p>
            <a:r>
              <a:rPr lang="ru-RU" dirty="0" smtClean="0"/>
              <a:t>За месяц – 2 592 000 литров.</a:t>
            </a:r>
          </a:p>
          <a:p>
            <a:r>
              <a:rPr lang="ru-RU" dirty="0" smtClean="0"/>
              <a:t>За год – 31 536 000 литров.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67494"/>
            <a:ext cx="8429652" cy="1161242"/>
          </a:xfrm>
        </p:spPr>
        <p:txBody>
          <a:bodyPr>
            <a:normAutofit/>
          </a:bodyPr>
          <a:lstStyle/>
          <a:p>
            <a:r>
              <a:rPr lang="ru-RU" dirty="0" smtClean="0"/>
              <a:t>      Качество воды.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35782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Запах ( баллы) – 1 </a:t>
            </a:r>
          </a:p>
          <a:p>
            <a:r>
              <a:rPr lang="ru-RU" dirty="0" smtClean="0"/>
              <a:t>Вкус ( баллы ) – 4 </a:t>
            </a:r>
          </a:p>
          <a:p>
            <a:r>
              <a:rPr lang="ru-RU" dirty="0" smtClean="0"/>
              <a:t>Цвет ( баллы ) - </a:t>
            </a:r>
            <a:r>
              <a:rPr lang="en-US" dirty="0" smtClean="0"/>
              <a:t>&lt; 5</a:t>
            </a:r>
            <a:r>
              <a:rPr lang="ru-RU" dirty="0" smtClean="0"/>
              <a:t>.0 </a:t>
            </a:r>
          </a:p>
          <a:p>
            <a:r>
              <a:rPr lang="ru-RU" dirty="0" smtClean="0"/>
              <a:t>Мутность ( мг</a:t>
            </a:r>
            <a:r>
              <a:rPr lang="en-US" dirty="0" smtClean="0"/>
              <a:t>/</a:t>
            </a:r>
            <a:r>
              <a:rPr lang="ru-RU" dirty="0" smtClean="0"/>
              <a:t>дм. </a:t>
            </a:r>
            <a:r>
              <a:rPr lang="ru-RU" dirty="0" smtClean="0"/>
              <a:t>к</a:t>
            </a:r>
            <a:r>
              <a:rPr lang="ru-RU" dirty="0" smtClean="0"/>
              <a:t>уб.) -</a:t>
            </a:r>
            <a:r>
              <a:rPr lang="en-US" dirty="0" smtClean="0"/>
              <a:t> &lt;</a:t>
            </a:r>
            <a:r>
              <a:rPr lang="ru-RU" dirty="0" smtClean="0"/>
              <a:t> 0.5</a:t>
            </a:r>
          </a:p>
          <a:p>
            <a:r>
              <a:rPr lang="ru-RU" dirty="0" smtClean="0"/>
              <a:t>Сухой остаток (</a:t>
            </a:r>
            <a:r>
              <a:rPr lang="ru-RU" dirty="0" smtClean="0"/>
              <a:t>мг</a:t>
            </a:r>
            <a:r>
              <a:rPr lang="en-US" dirty="0" smtClean="0"/>
              <a:t>/</a:t>
            </a:r>
            <a:r>
              <a:rPr lang="ru-RU" dirty="0" smtClean="0"/>
              <a:t>дм. куб.) </a:t>
            </a:r>
            <a:r>
              <a:rPr lang="ru-RU" dirty="0" smtClean="0"/>
              <a:t>– 1860</a:t>
            </a:r>
          </a:p>
          <a:p>
            <a:r>
              <a:rPr lang="ru-RU" dirty="0" smtClean="0"/>
              <a:t>Хлориды (</a:t>
            </a:r>
            <a:r>
              <a:rPr lang="ru-RU" dirty="0" smtClean="0"/>
              <a:t>мг</a:t>
            </a:r>
            <a:r>
              <a:rPr lang="en-US" dirty="0" smtClean="0"/>
              <a:t>/</a:t>
            </a:r>
            <a:r>
              <a:rPr lang="ru-RU" dirty="0" smtClean="0"/>
              <a:t>дм. куб.) </a:t>
            </a:r>
            <a:r>
              <a:rPr lang="ru-RU" dirty="0" smtClean="0"/>
              <a:t>– 410</a:t>
            </a:r>
          </a:p>
          <a:p>
            <a:r>
              <a:rPr lang="ru-RU" dirty="0" smtClean="0"/>
              <a:t>Сульфаты (</a:t>
            </a:r>
            <a:r>
              <a:rPr lang="ru-RU" dirty="0" smtClean="0"/>
              <a:t>мг</a:t>
            </a:r>
            <a:r>
              <a:rPr lang="en-US" dirty="0" smtClean="0"/>
              <a:t>/</a:t>
            </a:r>
            <a:r>
              <a:rPr lang="ru-RU" dirty="0" smtClean="0"/>
              <a:t>дм. куб.) </a:t>
            </a:r>
            <a:r>
              <a:rPr lang="ru-RU" dirty="0" smtClean="0"/>
              <a:t>– 813.3</a:t>
            </a:r>
          </a:p>
          <a:p>
            <a:r>
              <a:rPr lang="ru-RU" dirty="0" smtClean="0"/>
              <a:t>Общая жесткость (</a:t>
            </a:r>
            <a:r>
              <a:rPr lang="ru-RU" dirty="0" smtClean="0"/>
              <a:t>мг</a:t>
            </a:r>
            <a:r>
              <a:rPr lang="en-US" dirty="0" smtClean="0"/>
              <a:t>/</a:t>
            </a:r>
            <a:r>
              <a:rPr lang="ru-RU" dirty="0" smtClean="0"/>
              <a:t>дм. куб.) </a:t>
            </a:r>
            <a:r>
              <a:rPr lang="ru-RU" dirty="0" smtClean="0"/>
              <a:t>– 24.8</a:t>
            </a:r>
          </a:p>
          <a:p>
            <a:r>
              <a:rPr lang="ru-RU" dirty="0" smtClean="0"/>
              <a:t>Нитраты (</a:t>
            </a:r>
            <a:r>
              <a:rPr lang="en-US" dirty="0" smtClean="0"/>
              <a:t>NO3) (</a:t>
            </a:r>
            <a:r>
              <a:rPr lang="ru-RU" dirty="0" smtClean="0"/>
              <a:t>мг</a:t>
            </a:r>
            <a:r>
              <a:rPr lang="en-US" dirty="0" smtClean="0"/>
              <a:t>/</a:t>
            </a:r>
            <a:r>
              <a:rPr lang="ru-RU" dirty="0" smtClean="0"/>
              <a:t>дм. куб.) </a:t>
            </a:r>
            <a:r>
              <a:rPr lang="ru-RU" dirty="0" smtClean="0"/>
              <a:t>–</a:t>
            </a:r>
            <a:r>
              <a:rPr lang="en-US" dirty="0" smtClean="0"/>
              <a:t> 126</a:t>
            </a:r>
            <a:r>
              <a:rPr lang="ru-RU" dirty="0" smtClean="0"/>
              <a:t>.1</a:t>
            </a:r>
          </a:p>
          <a:p>
            <a:r>
              <a:rPr lang="ru-RU" dirty="0" smtClean="0"/>
              <a:t>Фтор (</a:t>
            </a:r>
            <a:r>
              <a:rPr lang="ru-RU" dirty="0" smtClean="0"/>
              <a:t>мг</a:t>
            </a:r>
            <a:r>
              <a:rPr lang="en-US" dirty="0" smtClean="0"/>
              <a:t>/</a:t>
            </a:r>
            <a:r>
              <a:rPr lang="ru-RU" dirty="0" smtClean="0"/>
              <a:t>дм. куб.) </a:t>
            </a:r>
            <a:r>
              <a:rPr lang="ru-RU" dirty="0" smtClean="0"/>
              <a:t>– 1.4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Роль воды.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9751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dirty="0" smtClean="0"/>
              <a:t>Всем известно выражение: « Вода – это жизнь ». Без воды человек не может прожить более трех суток. </a:t>
            </a:r>
            <a:r>
              <a:rPr lang="ru-RU" sz="2400" dirty="0" smtClean="0"/>
              <a:t>Но даже, понимая всю важность роли воды в его жизни, человек все равно продолжает жестко эксплуатировать водные объекты, безвозвратно изменяя их естественный режим сбросами и отходами. Ткани живых организмов на 70% состоят из воды, и поэтому В.И. Вернадский определял жизнь как живую воду. </a:t>
            </a:r>
            <a:r>
              <a:rPr lang="ru-RU" sz="2400" dirty="0" smtClean="0"/>
              <a:t>Вода нашего источника используется в основном для питья. Этой водой пользуются жители не только нашего села, но и близлежащих сел. Также вода используется для приготовления пищи, в </a:t>
            </a:r>
            <a:r>
              <a:rPr lang="ru-RU" sz="2400" dirty="0" smtClean="0"/>
              <a:t>бытовых </a:t>
            </a:r>
            <a:r>
              <a:rPr lang="ru-RU" sz="2400" dirty="0" smtClean="0"/>
              <a:t>целях - стирки, полива и др.</a:t>
            </a:r>
            <a:endParaRPr lang="ru-RU" sz="2400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Экологическое состояние</a:t>
            </a:r>
            <a:br>
              <a:rPr lang="ru-RU" dirty="0" smtClean="0"/>
            </a:br>
            <a:r>
              <a:rPr lang="ru-RU" dirty="0" smtClean="0"/>
              <a:t>             родника.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1996 году Примэрия помогла реконструировать данный источник. В реконструкции принимали участие Георгий Тимофеевич Анастас и семейство Пулевых.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 загрязнения.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Возле источников находилась конюшня, из-за которой сильно загрязнялась вода источников. Но затем ее снесли благодаря Георгию Тимофеевичу. В настоящее время источником загрязнения является мусоросвалка по улице Попова. Примэрии необходимо ужесточить меры наказания в борьбе с односельчанами. Также загрязнение происходит в следствие того, что сточные воды стекают с полей и оврагов. В результате этого вода меняет свои физические свойства ( повышается температура, появляется окраска, запахи, привкусы, вода образует осадок ).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254</TotalTime>
  <Words>707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Вода – источник жизни.</vt:lpstr>
      <vt:lpstr>Место расположения</vt:lpstr>
      <vt:lpstr>           История родника</vt:lpstr>
      <vt:lpstr>    История родника</vt:lpstr>
      <vt:lpstr>        Дебит родника.</vt:lpstr>
      <vt:lpstr>      Качество воды.</vt:lpstr>
      <vt:lpstr>             Роль воды.</vt:lpstr>
      <vt:lpstr>Экологическое состояние              родника.</vt:lpstr>
      <vt:lpstr>Источники загрязнения.</vt:lpstr>
      <vt:lpstr>Уровень использования информации в учебно-воспитательном процессе.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LAN_OS</dc:creator>
  <cp:lastModifiedBy>LAN_OS</cp:lastModifiedBy>
  <cp:revision>18</cp:revision>
  <dcterms:created xsi:type="dcterms:W3CDTF">2012-01-26T18:55:55Z</dcterms:created>
  <dcterms:modified xsi:type="dcterms:W3CDTF">2012-01-26T23:10:20Z</dcterms:modified>
</cp:coreProperties>
</file>